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6" r:id="rId13"/>
    <p:sldId id="272" r:id="rId14"/>
    <p:sldId id="277" r:id="rId15"/>
    <p:sldId id="273" r:id="rId16"/>
    <p:sldId id="274" r:id="rId17"/>
    <p:sldId id="275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725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9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5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51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93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4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9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0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2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63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0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1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E1A10-C84B-4C69-93CC-27EA1DD632D0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38B99-763F-4E3C-9FCC-870F77C4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7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3251" y="236838"/>
            <a:ext cx="9144000" cy="6500845"/>
          </a:xfrm>
        </p:spPr>
        <p:txBody>
          <a:bodyPr>
            <a:norm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Сказка—интрига.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Жили-были мы с тобой,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Кто(то) с кем(то),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Некто с нами,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ни (с) кем и сам (с) собой,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Этот, наш, любой, который.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Жили-были кто?</a:t>
            </a: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4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825" y="943276"/>
            <a:ext cx="10515600" cy="55801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1.Анализ предложений. Определить разряд местоимений.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Друг рассказал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нечто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интересное.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Книги расскажут тебе о далеком прошлом.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кричи о себе, пусть другие о тебе хоть тихо скажут.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не знал, какой сегодня праздник.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Какой-то странный шум слышался в доме.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78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02644"/>
            <a:ext cx="10515600" cy="54743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1.Анализ предложений. Определить разряд местоимений.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Друг рассказал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нечто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(неопр.)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интересное.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Книги расскажут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тебе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далеком прошлом.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кричи о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другие о 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тебе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хоть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скажут.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не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знал,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праздник.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Какой-то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(неопр.)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странный шум слышался в доме.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43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7655"/>
            <a:ext cx="10515600" cy="5089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2.Подчеркните личные местоимения.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Я, он, вас, воз, ты, нас, нос, мне, который, ему, тебе, ничто, тобой, он, оно</a:t>
            </a:r>
          </a:p>
        </p:txBody>
      </p:sp>
    </p:spTree>
    <p:extLst>
      <p:ext uri="{BB962C8B-B14F-4D97-AF65-F5344CB8AC3E}">
        <p14:creationId xmlns:p14="http://schemas.microsoft.com/office/powerpoint/2010/main" val="42478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768" y="885524"/>
            <a:ext cx="10680032" cy="5291439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2.Подчеркните личные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местоимения.</a:t>
            </a:r>
            <a:endParaRPr lang="ru-RU" sz="4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воз,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нос,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который,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тебе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ничто,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тобой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endParaRPr lang="ru-RU" sz="4000" u="sng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86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2034"/>
            <a:ext cx="10515600" cy="4944929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3.Найдите «Третье лишнее».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меня, мы, себя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кое-кто, кто, некто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какой, тобой, который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9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906" y="1251284"/>
            <a:ext cx="10169893" cy="4925679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3.Найдите «Третье лишнее».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меня, мы, </a:t>
            </a:r>
            <a:r>
              <a:rPr lang="ru-RU" sz="3600" strike="sngStrik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кое-кто, </a:t>
            </a:r>
            <a:r>
              <a:rPr lang="ru-RU" sz="3600" strike="sngStrik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некто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какой, </a:t>
            </a:r>
            <a:r>
              <a:rPr lang="ru-RU" sz="3600" strike="sngStrik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тобой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который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88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33651" y="1039528"/>
            <a:ext cx="10526027" cy="496663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Соедините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Я, ты, он, вы                                                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относительные</a:t>
            </a:r>
            <a:endParaRPr lang="ru-RU" sz="3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Какой-то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что-то                                          личные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                                                              неопределенные</a:t>
            </a:r>
            <a:endParaRPr lang="ru-RU" sz="3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Который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сколько                                        возвратные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Кто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 Что?                                                     вопросительные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325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826" y="1260909"/>
            <a:ext cx="10625488" cy="535164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Соедините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Я, ты, он, вы                                                 относительные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Какой-то, что-то                                          личные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                                                              неопределенные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Который, сколько                                        возвратные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Кто? Что?                                                     вопросительные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935705" y="2329314"/>
            <a:ext cx="4225491" cy="7218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03672" y="3792354"/>
            <a:ext cx="5457524" cy="7315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492943" y="5216893"/>
            <a:ext cx="4668253" cy="9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32472" y="3051208"/>
            <a:ext cx="3628724" cy="741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657600" y="2329314"/>
            <a:ext cx="3503596" cy="2194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7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169" y="1154833"/>
            <a:ext cx="7429802" cy="4857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483" y="1212395"/>
            <a:ext cx="5122745" cy="51227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371" y="985649"/>
            <a:ext cx="5576236" cy="55762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9619" y="566065"/>
            <a:ext cx="1649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Слитно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3294" y="566064"/>
            <a:ext cx="2180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64183" y="566064"/>
            <a:ext cx="265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дефис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3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825" y="1171107"/>
            <a:ext cx="10515600" cy="4351338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1.Спишите.Замените повторяющиеся существительные местоимениями.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Белка — осторожное животное. Белка гуляет по лесу днём. Поэтому ночью увидеть белку невозможно. Белка живёт в дупле. В дупле белка прячет свои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запасы.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2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4636"/>
            <a:ext cx="10515600" cy="57823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Сказка—интрига.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Жили-были мы с тобой,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Кто-то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кем-то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Некто с нами,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 с кем 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сам 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собой</a:t>
            </a: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Этот, наш, любой, который.</a:t>
            </a: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Жили-были кто?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864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8286"/>
            <a:ext cx="10515600" cy="484867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1.Спишите.Замените повторяющиеся существительные местоимениями.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Белка — осторожное животное.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гуляет по лесу днём. Поэтому ночью увидеть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её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невозможно. Белка живёт в дупле. В дупле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прячет свои запасы.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44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423512"/>
            <a:ext cx="10615863" cy="6015789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2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и исправь ошибки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Спишите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хвастун: всё время хвалит самого его.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ими давно дружим.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иду в гости к ему.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играем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евоными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игрушками.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ихних огородах много травы наросло.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укорял меня за невнимательность.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обиделся на их.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ихнего окна раздавались звуки знакомой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мелодии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ждали него.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горжусь ним.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2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3887"/>
            <a:ext cx="10515600" cy="6140918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 startAt="2"/>
            </a:pP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и исправь ошибки. Спишите.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хвастун: всё время хвалит самого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себя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ними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давно дружим.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иду в гости к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ему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играем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игрушками.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огородах много травы наросло.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укорял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себя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невнимательность.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обиделся на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них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окна раздавались звуки знакомой мелодии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ждали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горжусь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34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9507"/>
            <a:ext cx="10515600" cy="641042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Укажите, где все местоимения личные: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его, мой, тебе, их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наш, его, их, её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тобой, ему, меня,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Укажите, где все местоимения неопределённые: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некто, некоторый, нисколько, несколько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кто-то, чего-нибудь, кое у кого, кому-либо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нечто, никакой, кое с кем,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кому-то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Укажите, где все местоимения относительные: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кто-то, что, сколько, какой?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кого, чему, чего, который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кому, сколько, какого,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394" y="519764"/>
            <a:ext cx="10670406" cy="60061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Укажите, где не встречается возвратное местоимение: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свой, твой, на меня, мой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наша, его, своей, собой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тобой, о себе, тебе, мы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Укажите, где все местоимения пишутся через дефис: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кое(кого), кому(то), кто(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кое(над кем)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кого(то), какому(либо), о чём(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кое(чем)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кто(либо), кое(к чему), чему(то), (не)сколько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Укажите, где нет ошибок в написании местоимений: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– кое с кем, кому-нибудь, ни к кому, кое-какой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кое-кто, кое с кем, кого-то,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укого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нескем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кое-чему,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чегото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какого-нибудь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2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6135"/>
            <a:ext cx="10515600" cy="58208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</a:p>
          <a:p>
            <a:pPr marL="742950" indent="-742950">
              <a:buAutoNum type="arabicPeriod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7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теста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318273"/>
              </p:ext>
            </p:extLst>
          </p:nvPr>
        </p:nvGraphicFramePr>
        <p:xfrm>
          <a:off x="1722921" y="1761425"/>
          <a:ext cx="8518358" cy="4356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9179"/>
                <a:gridCol w="4259179"/>
              </a:tblGrid>
              <a:tr h="111870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правильных ответов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950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950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950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3-4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950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0-2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64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7" t="33696" r="16540" b="7244"/>
          <a:stretch/>
        </p:blipFill>
        <p:spPr>
          <a:xfrm>
            <a:off x="971900" y="510137"/>
            <a:ext cx="10248199" cy="5948413"/>
          </a:xfrm>
        </p:spPr>
      </p:pic>
    </p:spTree>
    <p:extLst>
      <p:ext uri="{BB962C8B-B14F-4D97-AF65-F5344CB8AC3E}">
        <p14:creationId xmlns:p14="http://schemas.microsoft.com/office/powerpoint/2010/main" val="33794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7344"/>
            <a:ext cx="10515600" cy="5243312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«Местоимение. Обобщение»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повторить, обобщить и расширить знания о местоимении.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5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 стрелкой 11"/>
          <p:cNvCxnSpPr>
            <a:stCxn id="11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 стрелкой 49"/>
          <p:cNvCxnSpPr>
            <a:stCxn id="4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9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предмет, признак,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 стрелкой 11"/>
          <p:cNvCxnSpPr>
            <a:stCxn id="11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4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41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предмет, признак,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Подлежащее, определение,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 стрелкой 11"/>
          <p:cNvCxnSpPr>
            <a:stCxn id="11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4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предмет, признак,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Кто? Что? Какой? Чей? Сколько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Подлежащее, определение,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" name="Прямая со стрелкой 11"/>
          <p:cNvCxnSpPr>
            <a:stCxn id="11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4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48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предмет, признак,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Кто? Что? Какой? Чей? Сколько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Подлежащее, определение,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Разряды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11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4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29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688534" y="2723200"/>
            <a:ext cx="2361062" cy="66874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естоимение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>
            <a:stCxn id="5" idx="0"/>
          </p:cNvCxnSpPr>
          <p:nvPr/>
        </p:nvCxnSpPr>
        <p:spPr>
          <a:xfrm flipV="1">
            <a:off x="7869065" y="2259176"/>
            <a:ext cx="6824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6209731" y="940073"/>
            <a:ext cx="3398292" cy="1300723"/>
          </a:xfrm>
          <a:prstGeom prst="ellipse">
            <a:avLst/>
          </a:prstGeom>
          <a:solidFill>
            <a:srgbClr val="A7FFE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предмет, признак,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902051" y="3410797"/>
            <a:ext cx="6823" cy="600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6455387" y="3998794"/>
            <a:ext cx="3152636" cy="1262408"/>
          </a:xfrm>
          <a:prstGeom prst="ellipse">
            <a:avLst/>
          </a:prstGeom>
          <a:solidFill>
            <a:srgbClr val="F2FAA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Кто? Что? Какой? Чей? Сколько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608023" y="2271209"/>
            <a:ext cx="2361063" cy="1439839"/>
          </a:xfrm>
          <a:prstGeom prst="ellipse">
            <a:avLst/>
          </a:prstGeom>
          <a:solidFill>
            <a:srgbClr val="F6A4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Подлежащее, определение,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6156838" y="3057097"/>
            <a:ext cx="504966" cy="6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000492" y="2432713"/>
            <a:ext cx="2156346" cy="1248768"/>
          </a:xfrm>
          <a:prstGeom prst="ellipse">
            <a:avLst/>
          </a:prstGeom>
          <a:solidFill>
            <a:srgbClr val="C3C8F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Разряды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stCxn id="12" idx="2"/>
          </p:cNvCxnSpPr>
          <p:nvPr/>
        </p:nvCxnSpPr>
        <p:spPr>
          <a:xfrm flipH="1">
            <a:off x="3529262" y="3057097"/>
            <a:ext cx="471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3499048" y="395786"/>
            <a:ext cx="18972" cy="5802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68998" y="395785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068998" y="117826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068997" y="1923191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081291" y="2668136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85596" y="3410797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67644" y="4142088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092533" y="4861702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63322" y="599205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3092533" y="5476114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092532" y="6198669"/>
            <a:ext cx="4367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463322" y="5276092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3322" y="4560133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3322" y="3819721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4008" y="305490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Неопределённые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(некто, нечто, кое-кто)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3322" y="2345936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(сколько, который, чей)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3322" y="1663257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Вопросительные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(кто? что? какой?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ей?)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3322" y="912160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Возвратное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(себя)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2080" y="188155"/>
            <a:ext cx="2629211" cy="5358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(я, ты, мы, вы, он, она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33" name="Прямая со стрелкой 32"/>
          <p:cNvCxnSpPr>
            <a:stCxn id="5" idx="6"/>
          </p:cNvCxnSpPr>
          <p:nvPr/>
        </p:nvCxnSpPr>
        <p:spPr>
          <a:xfrm>
            <a:off x="9049596" y="3057571"/>
            <a:ext cx="558427" cy="6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2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901</Words>
  <Application>Microsoft Office PowerPoint</Application>
  <PresentationFormat>Произвольный</PresentationFormat>
  <Paragraphs>144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Сказка—интрига. Жили-были мы с тобой, Кто(то) с кем(то), Некто с нами, Кто ни (с) кем и сам (с) собой, Этот, наш, любой, который. Жили-были кто?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 теста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Сказка—интрига. Жили-были мы с тобой, Кто(то) с кем(то), Некто с нами, Кто ни (с) кем и сам (с) собой, Этот, наш, любой, который. Жили-были кто? </dc:title>
  <dc:creator>Пользователь</dc:creator>
  <cp:lastModifiedBy>Виктория Николаевна</cp:lastModifiedBy>
  <cp:revision>16</cp:revision>
  <dcterms:created xsi:type="dcterms:W3CDTF">2023-03-09T08:42:47Z</dcterms:created>
  <dcterms:modified xsi:type="dcterms:W3CDTF">2023-03-10T11:43:53Z</dcterms:modified>
</cp:coreProperties>
</file>