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ink/ink18.xml" ContentType="application/inkml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ink/ink14.xml" ContentType="application/inkml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ink/ink15.xml" ContentType="application/inkml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ink/ink16.xml" ContentType="application/inkml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ink/ink17.xml" ContentType="application/inkml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ink/ink13.xml" ContentType="application/inkml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91" r:id="rId3"/>
    <p:sldMasterId id="2147483703" r:id="rId4"/>
    <p:sldMasterId id="2147483715" r:id="rId5"/>
    <p:sldMasterId id="2147483727" r:id="rId6"/>
    <p:sldMasterId id="2147483739" r:id="rId7"/>
    <p:sldMasterId id="2147483751" r:id="rId8"/>
    <p:sldMasterId id="2147483763" r:id="rId9"/>
    <p:sldMasterId id="2147483775" r:id="rId10"/>
    <p:sldMasterId id="2147483787" r:id="rId11"/>
    <p:sldMasterId id="2147483799" r:id="rId12"/>
  </p:sldMasterIdLst>
  <p:notesMasterIdLst>
    <p:notesMasterId r:id="rId20"/>
  </p:notesMasterIdLst>
  <p:sldIdLst>
    <p:sldId id="257" r:id="rId13"/>
    <p:sldId id="258" r:id="rId14"/>
    <p:sldId id="259" r:id="rId15"/>
    <p:sldId id="260" r:id="rId16"/>
    <p:sldId id="261" r:id="rId17"/>
    <p:sldId id="262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9-23T04:39:57.544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10-17T01:47:19.080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5T04:17:52.08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8T06:18:36.955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20-01-22T04:31:51.266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Group>
    <inkml:annotationXML>
      <emma:emma xmlns:emma="http://www.w3.org/2003/04/emma" version="1.0">
        <emma:interpretation id="{14287894-ED85-4A2C-9EB2-A4DF0020C46F}" emma:medium="tactile" emma:mode="ink">
          <msink:context xmlns:msink="http://schemas.microsoft.com/ink/2010/main" type="inkDrawing" rotatedBoundingBox="5234,19008 5259,19008 5259,19023 5234,19023" shapeName="Other"/>
        </emma:interpretation>
      </emma:emma>
    </inkml:annotationXML>
    <inkml:trace contextRef="#ctx0" brushRef="#br0">25 0,'-25'0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656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3-04-18T00:16:16.6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605CC86-ADF1-4210-BEC8-E70EED7F7D5F}" emma:medium="tactile" emma:mode="ink">
          <msink:context xmlns:msink="http://schemas.microsoft.com/ink/2010/main" type="writingRegion" rotatedBoundingBox="19775,10776 19790,10776 19790,10791 19775,10791"/>
        </emma:interpretation>
      </emma:emma>
    </inkml:annotationXML>
    <inkml:traceGroup>
      <inkml:annotationXML>
        <emma:emma xmlns:emma="http://www.w3.org/2003/04/emma" version="1.0">
          <emma:interpretation id="{A3D81FF4-A95D-495E-ABF2-16414DDEC741}" emma:medium="tactile" emma:mode="ink">
            <msink:context xmlns:msink="http://schemas.microsoft.com/ink/2010/main" type="paragraph" rotatedBoundingBox="19775,10776 19790,10776 19790,10791 19775,107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22D7C1-5C26-431E-9799-199B5E6E0CC2}" emma:medium="tactile" emma:mode="ink">
              <msink:context xmlns:msink="http://schemas.microsoft.com/ink/2010/main" type="line" rotatedBoundingBox="19775,10776 19790,10776 19790,10791 19775,10791"/>
            </emma:interpretation>
          </emma:emma>
        </inkml:annotationXML>
        <inkml:traceGroup>
          <inkml:annotationXML>
            <emma:emma xmlns:emma="http://www.w3.org/2003/04/emma" version="1.0">
              <emma:interpretation id="{F093A4CA-A528-4CFE-8104-CAB536EF0DC9}" emma:medium="tactile" emma:mode="ink">
                <msink:context xmlns:msink="http://schemas.microsoft.com/ink/2010/main" type="inkWord" rotatedBoundingBox="19775,10776 19790,10776 19790,10791 19775,10791"/>
              </emma:interpretation>
              <emma:one-of disjunction-type="recognition" id="oneOf0">
                <emma:interpretation id="interp0" emma:lang="ru-RU" emma:confidence="0">
                  <emma:literal>.</emma:literal>
                </emma:interpretation>
                <emma:interpretation id="interp1" emma:lang="ru-RU" emma:confidence="0">
                  <emma:literal>:</emma:literal>
                </emma:interpretation>
                <emma:interpretation id="interp2" emma:lang="ru-RU" emma:confidence="0">
                  <emma:literal>'</emma:literal>
                </emma:interpretation>
                <emma:interpretation id="interp3" emma:lang="ru-RU" emma:confidence="0">
                  <emma:literal>,</emma:literal>
                </emma:interpretation>
                <emma:interpretation id="interp4" emma:lang="ru-RU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6ACF9-6495-4657-B6DF-B3FA8C6EAD37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E3C1F-35EC-404D-9F17-A3A95CB79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9CCF5-E8C8-4C4D-97DC-3EB513F0346E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60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5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4.jpe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F829E-225B-488C-B90B-67990EFE7B8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51CF1-31B4-48CF-99E1-654D5C537E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1C907-3FC2-42CC-ABC0-4DAFC62559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91BF9-7B8B-44C0-A3DB-A8E660D97E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AE362-4C25-445F-9A9F-E9877FDE25F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50660-3FC2-4304-8719-CDCDC46CE95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03E4-FE3D-4048-AF31-44EFF5F35E3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FADB2BE-D77B-48F4-B744-74339BB36E8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EDAEFE1-0BEB-47B9-8598-F129925C29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7AC1BAF5-0D07-40F6-8BF2-E44867A2AC6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2E145DA3-3B5B-4D92-997B-BEF52A0F78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321B940-EB5F-43A1-96F8-3D1EEF1882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D3DA0677-8357-48DF-84A2-877A8ADE212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0C697770-ED13-4615-BB09-2925AAAE33B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6A8DFCD-6EF6-441C-A2CB-4200DC60911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BA66B6F7-EDCB-4F86-BF62-F1BB8E58A4E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325CDD2E-E2EE-4120-8740-4368013978D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E2D502D-3F9F-4EEE-BC73-2CA2C93D3B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3B0F91-261E-4981-94A5-9F807EFF1EE8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9D60FC53-A484-4456-BBF6-684F20C734D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C0B086D-9518-4632-9867-3D1218EE01CD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CDBFC45-5187-4954-8467-D06B3A2BD5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spc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+mn-lt"/>
              </a:defRPr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9636CF0-0D80-4712-BAF7-E6CB3068D9C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62E857-3ECD-4E0C-83E3-48C36F6B4B3E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556366DF-8621-4011-829A-F4F11A93149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23DCB61-767A-4EC7-8205-348C5AB38740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B0EE49-5E14-431C-BDD8-59F3238F5C3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6A7588E-73D0-43C7-8C73-9C91EC8D084F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00A90FA0-2921-4E32-BD83-AEF90EFDBC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DB880DB-7BD3-46A2-8582-BFB68DDEB680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282E6BB-CE41-4001-A1AE-44A0914D9F0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BFB70A-433D-49B3-A207-3AE507B0A67E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3E4BA80-9834-4F87-BD6D-7F7580DC348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12CF87-9F89-42B3-A41A-4BBBDAA28ACC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47999E06-8AC3-4618-8710-E3F20C2B5CB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903F1DB-FE7D-46E6-B206-AF8E04718EAA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BD04668A-8055-4E55-BA77-58D825687E2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A6C102E-F769-4188-BCD7-CBE0820F42FB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B459992-7B29-452E-BE8F-A508DFC0EF9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E903BB6-1073-4F87-97BE-EBD9A04C6C45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6A6B262-9A26-4843-8A0D-84366F09BE6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rgbClr val="B5E3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4675" y="1905000"/>
            <a:ext cx="6399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250" y="974725"/>
            <a:ext cx="77708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68629857"/>
      </p:ext>
    </p:extLst>
  </p:cSld>
  <p:clrMapOvr>
    <a:masterClrMapping/>
  </p:clrMapOvr>
  <p:transition spd="med">
    <p:pull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951E53B-8135-45A1-984F-BBC00B7B331B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F2BC8AFD-552A-4748-9FA1-AE9C75691BE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6991942-E58E-4842-A5D0-0361C5A34CB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1172E28-D778-41B8-B6AC-DC2056448D0B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07538C3-1231-4A69-B2AF-BE6DFECC755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CE740AD-8789-48F5-9255-84064B8F17DD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E069C2F4-50CF-4AE2-86E9-4B0BBA5C711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6EC34A-0B00-4F2D-8566-FBF1B43544B3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703C178E-103F-4248-BB94-CFC2F1F8DFB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F2D2B35-951E-4DE3-8396-6E5164FDD6DB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40F001C-1F68-4D51-ACB0-CA2B75F914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BBF98A-D805-4E46-B266-E313C328E05D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99B72FE-35AD-40C1-83CC-53C591BB282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10AE71-A731-4351-8AF1-E351C7299732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F1BB4E-ECE0-4EEE-B670-F85F8B296B3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50F0F29-9BB4-457A-9D4B-45B88D6D3538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22D02C51-A90C-4CC3-BA1C-88E956480A8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20C29D8-7B46-4DA9-9551-A6EADEED946B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AC10879F-0115-450F-BFBA-48FEF1F9AE8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5898394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1612580"/>
      </p:ext>
    </p:extLst>
  </p:cSld>
  <p:clrMapOvr>
    <a:masterClrMapping/>
  </p:clrMapOvr>
  <p:transition spd="med"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080975"/>
      </p:ext>
    </p:extLst>
  </p:cSld>
  <p:clrMapOvr>
    <a:masterClrMapping/>
  </p:clrMapOvr>
  <p:transition spd="med">
    <p:pull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4570223"/>
      </p:ext>
    </p:extLst>
  </p:cSld>
  <p:clrMapOvr>
    <a:masterClrMapping/>
  </p:clrMapOvr>
  <p:transition spd="med">
    <p:pull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7033600"/>
      </p:ext>
    </p:extLst>
  </p:cSld>
  <p:clrMapOvr>
    <a:masterClrMapping/>
  </p:clrMapOvr>
  <p:transition spd="med">
    <p:pull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253569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884802"/>
      </p:ext>
    </p:extLst>
  </p:cSld>
  <p:clrMapOvr>
    <a:masterClrMapping/>
  </p:clrMapOvr>
  <p:transition spd="med">
    <p:pull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167106"/>
      </p:ext>
    </p:extLst>
  </p:cSld>
  <p:clrMapOvr>
    <a:masterClrMapping/>
  </p:clrMapOvr>
  <p:transition spd="med">
    <p:pull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0404551"/>
      </p:ext>
    </p:extLst>
  </p:cSld>
  <p:clrMapOvr>
    <a:masterClrMapping/>
  </p:clrMapOvr>
  <p:transition spd="med"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2037928"/>
      </p:ext>
    </p:extLst>
  </p:cSld>
  <p:clrMapOvr>
    <a:masterClrMapping/>
  </p:clrMapOvr>
  <p:transition spd="med">
    <p:pull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3622773"/>
      </p:ext>
    </p:extLst>
  </p:cSld>
  <p:clrMapOvr>
    <a:masterClrMapping/>
  </p:clrMapOvr>
  <p:transition spd="med">
    <p:pull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9121989"/>
      </p:ext>
    </p:extLst>
  </p:cSld>
  <p:clrMapOvr>
    <a:masterClrMapping/>
  </p:clrMapOvr>
  <p:transition spd="med">
    <p:pull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8805435"/>
      </p:ext>
    </p:extLst>
  </p:cSld>
  <p:clrMapOvr>
    <a:masterClrMapping/>
  </p:clrMapOvr>
  <p:transition spd="med"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03810-6B90-431C-B219-AA626341EA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  <a:endParaRPr lang="ru-RU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478C-8949-4CD7-89E2-CEEA398D9F5E}" type="slidenum">
              <a:rPr lang="ru-RU">
                <a:solidFill>
                  <a:srgbClr val="F496CB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496CB">
                  <a:lumMod val="75000"/>
                </a:srgbClr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3539389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677B3892-D14C-4860-957A-6F2BACBB5389}" type="datetimeFigureOut">
              <a:rPr lang="ru-RU" smtClean="0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9236592-E44C-4042-8FEF-C68846144F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608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3942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15309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39427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4296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73358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9125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61172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8799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1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82065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BC9BB-D8A9-4E7C-80F5-A2318DBC53E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CEADF-B76A-465A-8F26-DCB85433D6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55823-375E-4818-A3DF-898F4DED2F9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35CE-CFCB-40C5-92EA-2F87310B155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75591-B326-427C-B9B1-0E01D616792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82FD-0693-449B-AD84-7CF07A29C3D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01CC-27CE-407E-9E29-89C1C28A2F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656A-DC93-47FE-8DC0-2D8D7D5E05A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33C20-FA47-42F5-A942-BCC74084458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483A4-226B-4A71-B9B3-F4ED58CAC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729D4-6EF2-4A48-ADAC-44736CEE1B4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62192-6E1F-48D8-8D24-93F5FA094F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176C-0C9B-4530-BD29-6DE6F0A9560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E1934-8749-41EE-B8A8-8D6DCE8CBD2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7A175-7F70-42FF-92CF-6340EB8653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5A40F-D8AC-4964-B8C2-6B214274EC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FD032-D5B5-49B6-8586-C43BF250235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F3C25-7940-4EA4-91EC-20CDA246F84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3BA66-2EB2-4A6A-82AF-012EF815F48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4667F-8635-4D07-B25C-5AE768F123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D91E4-30C9-4849-914F-B3069A21C81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8DE94-210B-4906-BDB7-F6990F3292E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B73B-AC2F-464B-BE65-266D19D419B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A62B7-1943-47AC-92A2-0CD48AAA28B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66D3-62DC-42BE-915E-6447B361CE0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6F84-896B-44D9-9099-1253037D69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D7EB8-CF40-4E2E-9DE7-CD75B9DEFC1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600D-1EDA-445F-A227-7DCAADBD84D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7B010-608B-4AC6-AF6F-5D5BB7AE951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CF14-C627-4DB7-B0A2-CCC739AC635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C6DCE-CF32-4100-93D9-E0D5581367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6359A-13D0-4C57-875E-3946EE22A49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20246-71A2-4A84-B088-D5A2264A77C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49FD2-95A9-4CC1-B87E-D9833DA1BA0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F51B1-DA16-44AC-909E-7B9A88F368F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4D2F9-97FA-4B9F-A446-7DFB01F2DD4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3CD08-6E56-4343-99A3-06B9A39BD57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5A099-236D-4DEA-A422-5233B935B0C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BE86C-4335-46AB-845C-E6FE2993AD1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A8868-96E3-4E0E-A4AF-F412A3C79A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3F4D0-EF87-4F22-A8C6-C3C83456654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B977-12A9-40E7-9EEE-FB522DEC24A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89DF2-A03E-4601-8592-07518CDCECC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AF447-048C-470D-9155-6A733E32746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38167-5656-4410-91C3-880E25CEBBD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7BDC7-6F67-42A9-A362-C5EC8A4D5B4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A85C3-BC70-4B98-955E-CD33A8967E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ECEA6-E178-49C1-A8AA-A92E7BD761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7C9C7-1403-4945-9979-A3093F866F0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06D9A-29A0-42AC-9B1A-87FD8F9DB44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3C01E-479D-4D0E-9A06-3E165AEDA5D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7566B-435A-4C19-BE40-A612553E096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597EB-2AC2-4B58-A66F-55452E23218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0395D-8D34-45DD-8629-26175A24404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7B0EC-24E3-4464-BDF5-825F7975A38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287AB-830B-4A12-89F6-CEE60E33C04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7AC47-AA0C-49B4-BA1A-73CFDC913D3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513D2-781D-46E9-8B20-C3C5AA436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6B6EF-BA35-4366-A616-64C6855F9B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11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27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image" Target="../media/image7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2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38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fld id="{E163A753-054C-4E22-9DA0-8AFF8233EF1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3AAC123-4939-4117-B6AE-AA5761506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65D6E8B3-F081-49A6-9259-50A5B7E959E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2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F1331F40-8F1B-4D6A-B09D-F979D1FDE53C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FFCDCED-CB61-478B-A67E-D75989C716D0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4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E62C49AB-F8F0-4CFC-800C-1034841C9080}" type="datetimeFigureOut">
              <a:rPr lang="ru-RU"/>
              <a:pPr>
                <a:defRPr/>
              </a:pPr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96F49A6-0434-438F-B0DF-D76E8D914374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86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lnSpc>
                <a:spcPct val="100000"/>
              </a:lnSpc>
            </a:pPr>
            <a:fld id="{77AC22BA-77EB-4C6B-92AD-701F26C6D5CC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24.04.2023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algn="r">
              <a:lnSpc>
                <a:spcPct val="100000"/>
              </a:lnSpc>
            </a:pPr>
            <a:fld id="{C1587367-8BB9-4016-BA63-D847F1961E43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62475" y="0"/>
            <a:ext cx="431800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53333"/>
                  <a:invGamma/>
                  <a:alpha val="41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5397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86042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38663" y="719138"/>
            <a:ext cx="60325" cy="533400"/>
            <a:chOff x="2864" y="452"/>
            <a:chExt cx="38" cy="336"/>
          </a:xfrm>
        </p:grpSpPr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39" name="AutoShape 15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533900" y="5705475"/>
            <a:ext cx="60325" cy="533400"/>
            <a:chOff x="2864" y="452"/>
            <a:chExt cx="38" cy="336"/>
          </a:xfrm>
        </p:grpSpPr>
        <p:sp>
          <p:nvSpPr>
            <p:cNvPr id="1049" name="Oval 25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52" name="AutoShape 28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3631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32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58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698FA2A-2BC1-49FD-9427-84A7AAFF341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7F6DA28-880F-436E-A971-CF117580056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3765C68-B7CB-4403-BD9B-456D1CEEECD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E23BE2A-6946-4354-916E-0EDB057D69B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C728890-0922-46EB-8718-A565A788AD1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2E5360A-12CB-42CF-8D05-0959BE02D77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4.xml"/><Relationship Id="rId5" Type="http://schemas.openxmlformats.org/officeDocument/2006/relationships/image" Target="../media/image23.emf"/><Relationship Id="rId4" Type="http://schemas.openxmlformats.org/officeDocument/2006/relationships/customXml" Target="../ink/ink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3" Type="http://schemas.openxmlformats.org/officeDocument/2006/relationships/image" Target="../media/image22.gif"/><Relationship Id="rId7" Type="http://schemas.openxmlformats.org/officeDocument/2006/relationships/image" Target="../media/image23.emf"/><Relationship Id="rId12" Type="http://schemas.openxmlformats.org/officeDocument/2006/relationships/image" Target="../media/image35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6.xml"/><Relationship Id="rId11" Type="http://schemas.openxmlformats.org/officeDocument/2006/relationships/customXml" Target="../ink/ink18.xml"/><Relationship Id="rId5" Type="http://schemas.openxmlformats.org/officeDocument/2006/relationships/image" Target="../media/image32.emf"/><Relationship Id="rId10" Type="http://schemas.openxmlformats.org/officeDocument/2006/relationships/image" Target="../media/image34.png"/><Relationship Id="rId4" Type="http://schemas.openxmlformats.org/officeDocument/2006/relationships/customXml" Target="../ink/ink15.xml"/><Relationship Id="rId9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810" name="Picture 2" descr="задача №1068 математика 5 класс Мерзляк 2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34616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Проверка домашнего задания.</a:t>
            </a:r>
            <a:endParaRPr lang="ru-RU" b="1" dirty="0"/>
          </a:p>
        </p:txBody>
      </p:sp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6" name="Picture 2" descr="задача №1063 математика 5 класс Мерзляк 2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5016137"/>
          </a:xfrm>
          <a:prstGeom prst="rect">
            <a:avLst/>
          </a:prstGeom>
          <a:noFill/>
        </p:spPr>
      </p:pic>
      <p:pic>
        <p:nvPicPr>
          <p:cNvPr id="379908" name="Picture 4" descr="задача №1065 математика 5 класс Мерзляк 2014"/>
          <p:cNvPicPr>
            <a:picLocks noChangeAspect="1" noChangeArrowheads="1"/>
          </p:cNvPicPr>
          <p:nvPr/>
        </p:nvPicPr>
        <p:blipFill>
          <a:blip r:embed="rId3" cstate="screen"/>
          <a:srcRect r="45857"/>
          <a:stretch>
            <a:fillRect/>
          </a:stretch>
        </p:blipFill>
        <p:spPr bwMode="auto">
          <a:xfrm>
            <a:off x="4860032" y="0"/>
            <a:ext cx="3600400" cy="48590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98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0"/>
            <a:ext cx="8515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298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32656"/>
            <a:ext cx="7916935" cy="637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8864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</a:rPr>
              <a:t>Классная работа</a:t>
            </a:r>
            <a:endParaRPr lang="ru-RU" sz="4400" b="1" dirty="0">
              <a:solidFill>
                <a:prstClr val="black"/>
              </a:solidFill>
            </a:endParaRPr>
          </a:p>
        </p:txBody>
      </p:sp>
      <p:pic>
        <p:nvPicPr>
          <p:cNvPr id="5" name="Picture 2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5661248"/>
            <a:ext cx="4286250" cy="952500"/>
          </a:xfrm>
          <a:prstGeom prst="rect">
            <a:avLst/>
          </a:prstGeom>
          <a:noFill/>
        </p:spPr>
      </p:pic>
      <p:sp>
        <p:nvSpPr>
          <p:cNvPr id="6" name="Дата 4"/>
          <p:cNvSpPr txBox="1">
            <a:spLocks/>
          </p:cNvSpPr>
          <p:nvPr/>
        </p:nvSpPr>
        <p:spPr>
          <a:xfrm>
            <a:off x="467544" y="1052736"/>
            <a:ext cx="253453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fld id="{B8E069D3-6B13-4405-AC92-DFCD52AFCE73}" type="datetime1">
              <a:rPr lang="ru-RU" sz="3200" b="1" smtClean="0">
                <a:solidFill>
                  <a:prstClr val="black"/>
                </a:solidFill>
              </a:rPr>
              <a:pPr>
                <a:defRPr/>
              </a:pPr>
              <a:t>24.04.2023</a:t>
            </a:fld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2204864"/>
            <a:ext cx="9144000" cy="2808312"/>
          </a:xfrm>
          <a:prstGeom prst="rect">
            <a:avLst/>
          </a:prstGeom>
        </p:spPr>
        <p:txBody>
          <a:bodyPr/>
          <a:lstStyle/>
          <a:p>
            <a:pPr algn="ctr"/>
            <a:endParaRPr lang="ru-RU" sz="6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4">
            <p14:nvContentPartPr>
              <p14:cNvPr id="708198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198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6">
            <p14:nvContentPartPr>
              <p14:cNvPr id="708198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29236175" y="2147483647"/>
              <a:ext cx="0" cy="0"/>
            </p14:xfrm>
          </p:contentPart>
        </mc:Choice>
        <mc:Fallback>
          <p:pic>
            <p:nvPicPr>
              <p:cNvPr id="708198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9236175" y="2147483647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708198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469" y="-14064"/>
            <a:ext cx="2679481" cy="20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752297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Проценты. Нахождение процентов от числа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91495" y="6507910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5а, б, 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1772816"/>
            <a:ext cx="116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Урок №3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93277772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7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148064" cy="16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47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628800"/>
            <a:ext cx="9144000" cy="96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478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564904"/>
            <a:ext cx="9144000" cy="148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478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005064"/>
            <a:ext cx="9144000" cy="238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548680"/>
            <a:ext cx="80334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Представь в виде десятичных дробей</a:t>
            </a:r>
            <a:endParaRPr lang="ru-RU" sz="3200" b="1" dirty="0"/>
          </a:p>
        </p:txBody>
      </p:sp>
      <p:pic>
        <p:nvPicPr>
          <p:cNvPr id="385031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3560" y="1628800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628800"/>
            <a:ext cx="41044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979712" y="0"/>
            <a:ext cx="504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Математический диктант</a:t>
            </a: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1907704" y="0"/>
            <a:ext cx="4824536" cy="57888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Arial" charset="0"/>
              </a:rPr>
              <a:t>Проверьте себя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0" y="16288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1)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0" y="3284984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3)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0" y="4077072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4)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0" y="494116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5)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0" y="242088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2)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499992" y="170080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1)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4572000" y="3212976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3)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4572000" y="4005064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4)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572000" y="4797152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5)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4572000" y="2492896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2)</a:t>
            </a:r>
          </a:p>
        </p:txBody>
      </p:sp>
      <p:sp>
        <p:nvSpPr>
          <p:cNvPr id="26" name="Text Box 42"/>
          <p:cNvSpPr txBox="1">
            <a:spLocks noChangeArrowheads="1"/>
          </p:cNvSpPr>
          <p:nvPr/>
        </p:nvSpPr>
        <p:spPr bwMode="auto">
          <a:xfrm>
            <a:off x="900113" y="1125538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Arial" charset="0"/>
              </a:rPr>
              <a:t>I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 вариант</a:t>
            </a:r>
          </a:p>
        </p:txBody>
      </p:sp>
      <p:sp>
        <p:nvSpPr>
          <p:cNvPr id="27" name="Text Box 43"/>
          <p:cNvSpPr txBox="1">
            <a:spLocks noChangeArrowheads="1"/>
          </p:cNvSpPr>
          <p:nvPr/>
        </p:nvSpPr>
        <p:spPr bwMode="auto">
          <a:xfrm>
            <a:off x="5580063" y="1196975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Arial" charset="0"/>
              </a:rPr>
              <a:t>II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 вариант</a:t>
            </a:r>
          </a:p>
        </p:txBody>
      </p:sp>
      <p:sp>
        <p:nvSpPr>
          <p:cNvPr id="385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40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5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4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505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2699792" y="162880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0,06</a:t>
            </a:r>
            <a:endParaRPr lang="ru-RU" sz="3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2699792" y="242088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0,23</a:t>
            </a:r>
            <a:endParaRPr lang="ru-RU" sz="3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771800" y="321297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0,39</a:t>
            </a:r>
            <a:endParaRPr lang="ru-RU" sz="3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699792" y="407707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0,57</a:t>
            </a:r>
            <a:endParaRPr lang="ru-RU" sz="3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699792" y="486916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0,3</a:t>
            </a:r>
            <a:endParaRPr lang="ru-RU" sz="3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308304" y="162880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0,12</a:t>
            </a:r>
            <a:endParaRPr lang="ru-RU" sz="3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236296" y="242088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0,49</a:t>
            </a:r>
            <a:endParaRPr lang="ru-RU" sz="3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308304" y="314096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0,6</a:t>
            </a:r>
            <a:endParaRPr lang="ru-RU" sz="36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308304" y="400506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0,07</a:t>
            </a:r>
            <a:endParaRPr lang="ru-RU" sz="3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308304" y="479715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0,85</a:t>
            </a:r>
            <a:endParaRPr lang="ru-RU" sz="3600" b="1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20688"/>
            <a:ext cx="5842155" cy="70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5589240"/>
            <a:ext cx="4286250" cy="9525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="" xmlns:p14="http://schemas.microsoft.com/office/powerpoint/2010/main" Requires="p14">
          <p:contentPart p14:bwMode="auto" r:id="rId4">
            <p14:nvContentPartPr>
              <p14:cNvPr id="708301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301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6">
            <p14:nvContentPartPr>
              <p14:cNvPr id="708301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52985163" y="2147483647"/>
              <a:ext cx="0" cy="0"/>
            </p14:xfrm>
          </p:contentPart>
        </mc:Choice>
        <mc:Fallback>
          <p:pic>
            <p:nvPicPr>
              <p:cNvPr id="708301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52985163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8">
            <p14:nvContentPartPr>
              <p14:cNvPr id="708301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84363" y="6848475"/>
              <a:ext cx="9525" cy="1588"/>
            </p14:xfrm>
          </p:contentPart>
        </mc:Choice>
        <mc:Fallback>
          <p:pic>
            <p:nvPicPr>
              <p:cNvPr id="708301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 cstate="screen"/>
              <a:stretch>
                <a:fillRect/>
              </a:stretch>
            </p:blipFill>
            <p:spPr>
              <a:xfrm>
                <a:off x="1874838" y="6807187"/>
                <a:ext cx="28575" cy="84164"/>
              </a:xfrm>
              <a:prstGeom prst="rect">
                <a:avLst/>
              </a:prstGeom>
            </p:spPr>
          </p:pic>
        </mc:Fallback>
      </mc:AlternateContent>
      <p:sp>
        <p:nvSpPr>
          <p:cNvPr id="9" name="Прямоугольник 8"/>
          <p:cNvSpPr/>
          <p:nvPr/>
        </p:nvSpPr>
        <p:spPr>
          <a:xfrm>
            <a:off x="1619672" y="20608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Picture 3" descr="C:\Users\Зема\AppData\Local\Temp\HamsterArc{8b4c8cc4-02b8-456e-a50d-8b6a0eba1706}\Рисунок1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300192" y="0"/>
            <a:ext cx="2843808" cy="30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11560" y="3105835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§ 37, № 1072, 1074, 1076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11">
            <p14:nvContentPartPr>
              <p14:cNvPr id="6" name="Рукописный ввод 5"/>
              <p14:cNvContentPartPr/>
              <p14:nvPr/>
            </p14:nvContentPartPr>
            <p14:xfrm>
              <a:off x="7119154" y="3879514"/>
              <a:ext cx="360" cy="36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12" cstate="screen"/>
              <a:stretch>
                <a:fillRect/>
              </a:stretch>
            </p:blipFill>
            <p:spPr>
              <a:xfrm>
                <a:off x="7107274" y="3867634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="" xmlns:p14="http://schemas.microsoft.com/office/powerpoint/2010/main" val="427255925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17cfaf-421b012f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лгебра Евстафье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74</Words>
  <Application>Microsoft Office PowerPoint</Application>
  <PresentationFormat>Экран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7</vt:i4>
      </vt:variant>
    </vt:vector>
  </HeadingPairs>
  <TitlesOfParts>
    <vt:vector size="19" baseType="lpstr">
      <vt:lpstr>0017cfaf-421b012f</vt:lpstr>
      <vt:lpstr>Алгебра Евстафьев</vt:lpstr>
      <vt:lpstr>9_Тема Office</vt:lpstr>
      <vt:lpstr>математика - 16</vt:lpstr>
      <vt:lpstr>1_математика - 16</vt:lpstr>
      <vt:lpstr>2_математика - 16</vt:lpstr>
      <vt:lpstr>3_математика - 16</vt:lpstr>
      <vt:lpstr>4_математика - 16</vt:lpstr>
      <vt:lpstr>5_математика - 16</vt:lpstr>
      <vt:lpstr>Учебная</vt:lpstr>
      <vt:lpstr>3_Тема Office</vt:lpstr>
      <vt:lpstr>4_Тема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2</cp:revision>
  <dcterms:created xsi:type="dcterms:W3CDTF">2023-04-23T14:22:56Z</dcterms:created>
  <dcterms:modified xsi:type="dcterms:W3CDTF">2023-04-24T12:51:34Z</dcterms:modified>
</cp:coreProperties>
</file>