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к.jpg"/>
          <p:cNvPicPr>
            <a:picLocks noChangeAspect="1" noChangeArrowheads="1"/>
          </p:cNvPicPr>
          <p:nvPr/>
        </p:nvPicPr>
        <p:blipFill>
          <a:blip r:embed="rId2"/>
          <a:srcRect l="6541" r="7122"/>
          <a:stretch>
            <a:fillRect/>
          </a:stretch>
        </p:blipFill>
        <p:spPr bwMode="auto">
          <a:xfrm>
            <a:off x="-71534" y="0"/>
            <a:ext cx="921553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к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б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7102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ю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леонов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698" y="0"/>
            <a:ext cx="909460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ownloads\z-kosmosu-shpalery-2880x1620_52 (1).jpg"/>
          <p:cNvPicPr>
            <a:picLocks noChangeAspect="1" noChangeArrowheads="1"/>
          </p:cNvPicPr>
          <p:nvPr/>
        </p:nvPicPr>
        <p:blipFill>
          <a:blip r:embed="rId2"/>
          <a:srcRect r="11111"/>
          <a:stretch>
            <a:fillRect/>
          </a:stretch>
        </p:blipFill>
        <p:spPr bwMode="auto">
          <a:xfrm>
            <a:off x="-571536" y="0"/>
            <a:ext cx="1028707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205</TotalTime>
  <Words>0</Words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Windows User</cp:lastModifiedBy>
  <cp:revision>7</cp:revision>
  <dcterms:modified xsi:type="dcterms:W3CDTF">2023-04-11T07:43:45Z</dcterms:modified>
</cp:coreProperties>
</file>