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636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07949" y="535122"/>
            <a:ext cx="8785225" cy="1333435"/>
          </a:xfrm>
          <a:prstGeom prst="rect">
            <a:avLst/>
          </a:prstGeom>
          <a:solidFill>
            <a:srgbClr val="FFFFFF"/>
          </a:solidFill>
          <a:ln w="31750" cap="flat" cmpd="sng" algn="ctr">
            <a:solidFill>
              <a:srgbClr val="FF0000"/>
            </a:solidFill>
            <a:miter lim="800000"/>
            <a:headEnd/>
            <a:tailEnd/>
          </a:ln>
        </p:spPr>
        <p:txBody>
          <a:bodyPr fromWordArt="1"/>
          <a:lstStyle>
            <a:defPPr lvl="0"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4400" b="0" i="0" u="none" cap="none" dirty="0">
                <a:solidFill>
                  <a:srgbClr val="FF0000"/>
                </a:solidFill>
                <a:latin typeface="Bookman Old Style" panose="02050604050505020204" pitchFamily="18" charset="0"/>
              </a:rPr>
              <a:t>ПРАВИЛА ПОВЕДЕНИЯ </a:t>
            </a:r>
            <a:endParaRPr lang="ru-RU" sz="4400" b="0" i="0" u="none" cap="none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sz="4400" b="0" i="0" u="none" cap="none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ПРИ </a:t>
            </a:r>
            <a:r>
              <a:rPr sz="4400" b="0" i="0" u="none" cap="none" dirty="0">
                <a:solidFill>
                  <a:srgbClr val="FF0000"/>
                </a:solidFill>
                <a:latin typeface="Bookman Old Style" panose="02050604050505020204" pitchFamily="18" charset="0"/>
              </a:rPr>
              <a:t>ПОЖАРЕ</a:t>
            </a:r>
            <a:r>
              <a:rPr sz="2000" b="0" i="0" u="none" cap="none" dirty="0">
                <a:solidFill>
                  <a:srgbClr val="FF0000"/>
                </a:solidFill>
                <a:latin typeface="Bookman Old Style" panose="02050604050505020204" pitchFamily="18" charset="0"/>
              </a:rPr>
              <a:t>
</a:t>
            </a:r>
          </a:p>
        </p:txBody>
      </p:sp>
      <p:pic>
        <p:nvPicPr>
          <p:cNvPr id="85" name="Google Shape;85;p13" descr="j0236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40146" y="1493050"/>
            <a:ext cx="2646362" cy="54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3" descr="j0236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6229" y="1421613"/>
            <a:ext cx="2646362" cy="54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 descr="j0236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2603" y="1268413"/>
            <a:ext cx="2646362" cy="5589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 descr="j0236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0562" y="1316538"/>
            <a:ext cx="2646362" cy="5589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 descr="j0236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7762" y="1421230"/>
            <a:ext cx="2646362" cy="54006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/>
          <p:nvPr/>
        </p:nvSpPr>
        <p:spPr>
          <a:xfrm>
            <a:off x="3251200" y="5368975"/>
            <a:ext cx="5622900" cy="104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Презентацию подготовила воспитатель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Ахмадиева Аида Ойратовна </a:t>
            </a:r>
            <a:endParaRPr>
              <a:solidFill>
                <a:srgbClr val="98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>
            <a:spLocks noGrp="1"/>
          </p:cNvSpPr>
          <p:nvPr>
            <p:ph type="title"/>
          </p:nvPr>
        </p:nvSpPr>
        <p:spPr>
          <a:xfrm>
            <a:off x="468312" y="260350"/>
            <a:ext cx="8229600" cy="19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lang="en-US" sz="40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Ожидая приезда пожарных, старайся сохранять спокойствие: тебя обязательно спасут.</a:t>
            </a:r>
            <a:endParaRPr/>
          </a:p>
        </p:txBody>
      </p:sp>
      <p:pic>
        <p:nvPicPr>
          <p:cNvPr id="160" name="Google Shape;160;p22" descr="C:\Documents and Settings\Loner\Рабочий стол\мама\методика\наука\803e1232fb599186dd7c01ccdebeea04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844675"/>
            <a:ext cx="4967287" cy="50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 descr="MCj03182820000[1]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6100" y="3573462"/>
            <a:ext cx="4608511" cy="2951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body" idx="1"/>
          </p:nvPr>
        </p:nvSpPr>
        <p:spPr>
          <a:xfrm>
            <a:off x="250825" y="260350"/>
            <a:ext cx="8642400" cy="28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Правила пожарные без запинки знайте, </a:t>
            </a:r>
            <a:b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Правила пожарные строго соблюдайте!</a:t>
            </a:r>
            <a:b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Утром, вечером и днем</a:t>
            </a:r>
            <a:b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Осторожен будь с огнем! </a:t>
            </a:r>
            <a:endParaRPr/>
          </a:p>
        </p:txBody>
      </p:sp>
      <p:pic>
        <p:nvPicPr>
          <p:cNvPr id="167" name="Google Shape;167;p23" descr="Pin Fire Safety Tips on Pinteres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49500"/>
            <a:ext cx="3708401" cy="5256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 descr="Ответы Cоветы Прочее Пассажирские лифты Ремонт доме чего начать Различные модели клумб укр domotvetov.ru - Ответы и советы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95962" y="1628775"/>
            <a:ext cx="3168650" cy="5040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 descr="j02363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1412" y="1844675"/>
            <a:ext cx="3384550" cy="501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 descr="F:\пожарный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341437"/>
            <a:ext cx="3779837" cy="5516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 descr="Рисунок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1844675"/>
            <a:ext cx="2836862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 descr="j02363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97637" y="620712"/>
            <a:ext cx="2646362" cy="5688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 descr="j02363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3437" y="4221162"/>
            <a:ext cx="2646362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 descr="j02363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16237" y="1700212"/>
            <a:ext cx="2646362" cy="4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/>
        </p:nvSpPr>
        <p:spPr>
          <a:xfrm>
            <a:off x="323850" y="260350"/>
            <a:ext cx="8569200" cy="23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Даже одна маленькая искорка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может стать причиной большого пожара.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Поэтому не допускайте возникновения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даже небольшого огня в помещении.</a:t>
            </a:r>
            <a:b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en-US" sz="2400" b="1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Каждый из нас, заметивший пожар, должен немедленно сообщить об этом в пожарную часть. </a:t>
            </a:r>
            <a:endParaRPr/>
          </a:p>
        </p:txBody>
      </p:sp>
      <p:pic>
        <p:nvPicPr>
          <p:cNvPr id="106" name="Google Shape;106;p15" descr="E:\Рисунки gif\Дети\CHLD153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1894577"/>
            <a:ext cx="4572000" cy="496342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 txBox="1"/>
          <p:nvPr/>
        </p:nvSpPr>
        <p:spPr>
          <a:xfrm>
            <a:off x="179387" y="2060575"/>
            <a:ext cx="4968900" cy="4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назвать адрес, где горит;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свой номер телефона;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свою фамилию;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каком этаже горит;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 лучше подъехать к дому;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сколько подъездов в доме</a:t>
            </a:r>
            <a:r>
              <a:rPr lang="en-US" sz="2800" b="0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28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Если очаг пожара небольшой,                 до прибытия пожарной команды попытайтесь потушить его имеющимися подручными средствами.</a:t>
            </a:r>
            <a:r>
              <a:rPr lang="en-US" sz="4000" b="0" i="0" u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113" name="Google Shape;113;p16" descr="{C46CE152-E0DA-4F7B-AE91-1405D41E9A60}"/>
          <p:cNvPicPr preferRelativeResize="0"/>
          <p:nvPr/>
        </p:nvPicPr>
        <p:blipFill rotWithShape="1">
          <a:blip r:embed="rId3">
            <a:alphaModFix/>
          </a:blip>
          <a:srcRect l="51376" t="47584" r="4080" b="4721"/>
          <a:stretch/>
        </p:blipFill>
        <p:spPr>
          <a:xfrm>
            <a:off x="2484437" y="2492375"/>
            <a:ext cx="4175124" cy="1944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 descr="{3AC4F622-A524-493B-B7AF-700F01F204A4}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0825" y="4437062"/>
            <a:ext cx="4392612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 descr="{0D443DAE-A759-490F-B9FF-33756F600D61}"/>
          <p:cNvPicPr preferRelativeResize="0"/>
          <p:nvPr/>
        </p:nvPicPr>
        <p:blipFill rotWithShape="1">
          <a:blip r:embed="rId5">
            <a:alphaModFix/>
          </a:blip>
          <a:srcRect l="4098" t="5139" r="52306" b="48726"/>
          <a:stretch/>
        </p:blipFill>
        <p:spPr>
          <a:xfrm>
            <a:off x="4643437" y="4365625"/>
            <a:ext cx="4321176" cy="2303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40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Если огонь сразу не погас, немедленно убегай из дома в безопасное место. </a:t>
            </a:r>
            <a:r>
              <a:rPr lang="en-US" sz="40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Если не можешь убежать из горящей квартиры, сразу же позвони по телефону «01».</a:t>
            </a:r>
            <a:b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После этого из окна зови на помощь соседей и прохожих.</a:t>
            </a:r>
            <a:r>
              <a:rPr lang="en-US" sz="4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121" name="Google Shape;121;p17" descr="{461B2D75-C9C7-4121-B99A-BD1329637A95}"/>
          <p:cNvPicPr preferRelativeResize="0"/>
          <p:nvPr/>
        </p:nvPicPr>
        <p:blipFill rotWithShape="1">
          <a:blip r:embed="rId3">
            <a:alphaModFix/>
          </a:blip>
          <a:srcRect l="34927" t="61525" r="34702" b="5604"/>
          <a:stretch/>
        </p:blipFill>
        <p:spPr>
          <a:xfrm>
            <a:off x="179387" y="4076700"/>
            <a:ext cx="4176712" cy="2592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 descr="Администрация Башмаковского района. Отдел ГО и ЧС администрации Башмаковского района обращается к гражданам соблюдать профилакти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6100" y="4076700"/>
            <a:ext cx="4608512" cy="252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468312" y="188912"/>
            <a:ext cx="8229600" cy="26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Убегая из горящей комнаты,                   не забудь закрыть дверь, чтобы огонь не распространился по всей квартире.</a:t>
            </a:r>
            <a:r>
              <a:rPr lang="en-US" sz="40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128" name="Google Shape;128;p18" descr="Правила пожарной безопасности в стихах для дете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3712" y="2205037"/>
            <a:ext cx="5688012" cy="4319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268412"/>
            <a:ext cx="2646362" cy="54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97637" y="1341437"/>
            <a:ext cx="2646362" cy="5183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323850" y="260350"/>
            <a:ext cx="8640900" cy="28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Помни: дым гораздо опаснее огня.      Если чувствуешь, что задыхаешься, закрой нос и рот мокрой тряпкой,           ляг на пол и ползи к выходу –              внизу дыма меньше.</a:t>
            </a:r>
            <a:endParaRPr/>
          </a:p>
        </p:txBody>
      </p:sp>
      <p:pic>
        <p:nvPicPr>
          <p:cNvPr id="136" name="Google Shape;136;p19" descr="бесплатные прикольные картинки по пожарной безопасности для дете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6375" y="3068637"/>
            <a:ext cx="5903911" cy="3529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9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060575"/>
            <a:ext cx="2646362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9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97637" y="1341437"/>
            <a:ext cx="2646362" cy="525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title"/>
          </p:nvPr>
        </p:nvSpPr>
        <p:spPr>
          <a:xfrm>
            <a:off x="179387" y="274637"/>
            <a:ext cx="8785200" cy="18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При пожаре в подъезде никогда                </a:t>
            </a:r>
            <a:b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не садись в лифт.                                        Он может отключиться, и ты задохнешься.</a:t>
            </a:r>
            <a:endParaRPr/>
          </a:p>
        </p:txBody>
      </p:sp>
      <p:pic>
        <p:nvPicPr>
          <p:cNvPr id="144" name="Google Shape;144;p20" descr="http://stolingim.narod.ru/images/fire/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95512" y="2133600"/>
            <a:ext cx="4824412" cy="4535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0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341437"/>
            <a:ext cx="2646362" cy="532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0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7762" y="1125537"/>
            <a:ext cx="2916237" cy="554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>
            <a:spLocks noGrp="1"/>
          </p:cNvSpPr>
          <p:nvPr>
            <p:ph type="title"/>
          </p:nvPr>
        </p:nvSpPr>
        <p:spPr>
          <a:xfrm>
            <a:off x="611187" y="188912"/>
            <a:ext cx="8158200" cy="35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Если на вас загорелась одежда,             не пытайтесь бежать, а постарайтесь сбить пламя, перекатываясь на полу,           или, если есть возможность,                затушить водой.</a:t>
            </a:r>
            <a:r>
              <a:rPr lang="en-US" sz="4000" b="0" i="0" u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152" name="Google Shape;152;p21" descr="Тушение горящей одежды на человеке - медицинский портал City…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8175" y="3068637"/>
            <a:ext cx="5810250" cy="3529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125537"/>
            <a:ext cx="2646362" cy="554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 descr="j02363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1725" y="836612"/>
            <a:ext cx="1692275" cy="583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207</Words>
  <Application>Microsoft Office PowerPoint</Application>
  <PresentationFormat>Экран (4:3)</PresentationFormat>
  <Paragraphs>23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Каждый из нас, заметивший пожар, должен немедленно сообщить об этом в пожарную часть. </vt:lpstr>
      <vt:lpstr>Если очаг пожара небольшой,                 до прибытия пожарной команды попытайтесь потушить его имеющимися подручными средствами. </vt:lpstr>
      <vt:lpstr>Если огонь сразу не погас, немедленно убегай из дома в безопасное место.  Если не можешь убежать из горящей квартиры, сразу же позвони по телефону «01». После этого из окна зови на помощь соседей и прохожих. </vt:lpstr>
      <vt:lpstr>Убегая из горящей комнаты,                   не забудь закрыть дверь, чтобы огонь не распространился по всей квартире. </vt:lpstr>
      <vt:lpstr>Помни: дым гораздо опаснее огня.      Если чувствуешь, что задыхаешься, закрой нос и рот мокрой тряпкой,           ляг на пол и ползи к выходу –              внизу дыма меньше.</vt:lpstr>
      <vt:lpstr>При пожаре в подъезде никогда                      не садись в лифт.                                        Он может отключиться, и ты задохнешься.</vt:lpstr>
      <vt:lpstr>Если на вас загорелась одежда,             не пытайтесь бежать, а постарайтесь сбить пламя, перекатываясь на полу,           или, если есть возможность,                затушить водой. </vt:lpstr>
      <vt:lpstr>Ожидая приезда пожарных, старайся сохранять спокойствие: тебя обязательно спасут.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medvezhonok</cp:lastModifiedBy>
  <cp:revision>2</cp:revision>
  <dcterms:modified xsi:type="dcterms:W3CDTF">2021-04-12T03:55:09Z</dcterms:modified>
</cp:coreProperties>
</file>