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9" r:id="rId2"/>
    <p:sldId id="259" r:id="rId3"/>
    <p:sldId id="261" r:id="rId4"/>
    <p:sldId id="262" r:id="rId5"/>
    <p:sldId id="268" r:id="rId6"/>
    <p:sldId id="264" r:id="rId7"/>
    <p:sldId id="267" r:id="rId8"/>
    <p:sldId id="272" r:id="rId9"/>
    <p:sldId id="275" r:id="rId10"/>
    <p:sldId id="276" r:id="rId11"/>
    <p:sldId id="277" r:id="rId12"/>
    <p:sldId id="281" r:id="rId13"/>
    <p:sldId id="27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FF"/>
    <a:srgbClr val="DD2FAB"/>
    <a:srgbClr val="33CC33"/>
    <a:srgbClr val="B7ECFF"/>
    <a:srgbClr val="68F2B4"/>
    <a:srgbClr val="FFFF99"/>
    <a:srgbClr val="F7BBEE"/>
    <a:srgbClr val="99FFCC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43" autoAdjust="0"/>
    <p:restoredTop sz="94660"/>
  </p:normalViewPr>
  <p:slideViewPr>
    <p:cSldViewPr>
      <p:cViewPr varScale="1">
        <p:scale>
          <a:sx n="74" d="100"/>
          <a:sy n="74" d="100"/>
        </p:scale>
        <p:origin x="1084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253E53-ABFB-442F-8D97-206616445DAF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FD418D-C317-48C7-A89F-69C5360637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31843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FD418D-C317-48C7-A89F-69C5360637B9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34566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185CA-9CD2-422A-AC0E-41B997813682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C514-E0C9-4CED-9EC8-F1C96DB59D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185CA-9CD2-422A-AC0E-41B997813682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C514-E0C9-4CED-9EC8-F1C96DB59D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185CA-9CD2-422A-AC0E-41B997813682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C514-E0C9-4CED-9EC8-F1C96DB59D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185CA-9CD2-422A-AC0E-41B997813682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C514-E0C9-4CED-9EC8-F1C96DB59D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185CA-9CD2-422A-AC0E-41B997813682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C514-E0C9-4CED-9EC8-F1C96DB59D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185CA-9CD2-422A-AC0E-41B997813682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C514-E0C9-4CED-9EC8-F1C96DB59D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185CA-9CD2-422A-AC0E-41B997813682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C514-E0C9-4CED-9EC8-F1C96DB59D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185CA-9CD2-422A-AC0E-41B997813682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C514-E0C9-4CED-9EC8-F1C96DB59D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185CA-9CD2-422A-AC0E-41B997813682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C514-E0C9-4CED-9EC8-F1C96DB59D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185CA-9CD2-422A-AC0E-41B997813682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C514-E0C9-4CED-9EC8-F1C96DB59D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185CA-9CD2-422A-AC0E-41B997813682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C514-E0C9-4CED-9EC8-F1C96DB59D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185CA-9CD2-422A-AC0E-41B997813682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A2C514-E0C9-4CED-9EC8-F1C96DB59DC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81797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123728" y="908720"/>
            <a:ext cx="64807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400" b="1" spc="300" dirty="0">
              <a:ln w="11430" cmpd="sng">
                <a:solidFill>
                  <a:srgbClr val="0070C0"/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Вертикальный свиток 5"/>
          <p:cNvSpPr/>
          <p:nvPr/>
        </p:nvSpPr>
        <p:spPr>
          <a:xfrm>
            <a:off x="193667" y="384258"/>
            <a:ext cx="8496944" cy="5907132"/>
          </a:xfrm>
          <a:prstGeom prst="verticalScroll">
            <a:avLst>
              <a:gd name="adj" fmla="val 17964"/>
            </a:avLst>
          </a:prstGeom>
          <a:solidFill>
            <a:srgbClr val="99FFCC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763688" y="274638"/>
            <a:ext cx="6840760" cy="11566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«Группа №8»</a:t>
            </a:r>
            <a:endParaRPr lang="ru-RU" sz="5400" b="1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264151" y="3974596"/>
            <a:ext cx="4355976" cy="34563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расскажем вам о том: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мы в садике своем –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весело живем!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16486" y="1431331"/>
            <a:ext cx="1319212" cy="1249296"/>
          </a:xfrm>
          <a:prstGeom prst="rect">
            <a:avLst/>
          </a:prstGeom>
          <a:ln>
            <a:noFill/>
          </a:ln>
          <a:effectLst>
            <a:softEdge rad="63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6" name="Picture 2" descr="https://sun9-56.userapi.com/s/v1/if2/t1nKh-slALy_t0LhVyrJSD1tYme9SGj2TEztJEhOdjQzl5scOpwB7OLLtozGqf5FmZ1wsoSF2ybv0zY_tmZOflAW.jpg?size=1600x1200&amp;quality=95&amp;type=album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6685" y="1524716"/>
            <a:ext cx="4834955" cy="36262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142"/>
            <a:ext cx="925150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2267744" y="1700808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15747" y="3770948"/>
            <a:ext cx="2808312" cy="17064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Горизонтальный свиток 10"/>
          <p:cNvSpPr/>
          <p:nvPr/>
        </p:nvSpPr>
        <p:spPr>
          <a:xfrm>
            <a:off x="2721194" y="326118"/>
            <a:ext cx="3745891" cy="1512168"/>
          </a:xfrm>
          <a:prstGeom prst="horizontalScroll">
            <a:avLst/>
          </a:prstGeom>
          <a:solidFill>
            <a:srgbClr val="FFFFCC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Музыкальное развитие </a:t>
            </a:r>
            <a:endParaRPr lang="ru-RU" sz="32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55941" y="1622054"/>
            <a:ext cx="2488101" cy="17281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DD2FA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танцуем и поем, </a:t>
            </a:r>
          </a:p>
          <a:p>
            <a:pPr algn="ctr"/>
            <a:r>
              <a:rPr lang="ru-RU" sz="2400" dirty="0" smtClean="0">
                <a:solidFill>
                  <a:srgbClr val="DD2FA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весело живем!</a:t>
            </a:r>
            <a:endParaRPr lang="ru-RU" sz="2400" dirty="0">
              <a:solidFill>
                <a:srgbClr val="DD2FA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45913" y="3456792"/>
            <a:ext cx="3934186" cy="27145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5033" y="3421170"/>
            <a:ext cx="3714443" cy="27858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9980582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600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2267744" y="1700808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59738" y="476672"/>
            <a:ext cx="7112661" cy="6653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Конструктивная деятельность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4286256"/>
            <a:ext cx="3744416" cy="20002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Домик для зайчишки</a:t>
            </a:r>
          </a:p>
          <a:p>
            <a:pPr algn="ctr"/>
            <a:r>
              <a:rPr lang="ru-RU" sz="2400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построю сам</a:t>
            </a:r>
          </a:p>
          <a:p>
            <a:pPr algn="ctr"/>
            <a:r>
              <a:rPr lang="ru-RU" sz="2400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Будет жить в нем зайчик –</a:t>
            </a:r>
          </a:p>
          <a:p>
            <a:pPr algn="ctr"/>
            <a:r>
              <a:rPr lang="ru-RU" sz="2400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Покажу друзьям!</a:t>
            </a:r>
            <a:endParaRPr lang="ru-RU" sz="2400" dirty="0">
              <a:ln>
                <a:solidFill>
                  <a:srgbClr val="0000FF"/>
                </a:solidFill>
              </a:ln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6" descr="2787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48" y="4357694"/>
            <a:ext cx="3500463" cy="1857388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268986"/>
            <a:ext cx="3480387" cy="26102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4028" y="1268986"/>
            <a:ext cx="3564396" cy="26732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7022677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501222" cy="7011749"/>
          </a:xfrm>
          <a:prstGeom prst="rect">
            <a:avLst/>
          </a:prstGeom>
          <a:solidFill>
            <a:srgbClr val="FF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475656" y="116632"/>
            <a:ext cx="6336704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6016" y="3861048"/>
            <a:ext cx="3723673" cy="14163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0" name="Горизонтальный свиток 9"/>
          <p:cNvSpPr/>
          <p:nvPr/>
        </p:nvSpPr>
        <p:spPr>
          <a:xfrm>
            <a:off x="1465006" y="404664"/>
            <a:ext cx="7200800" cy="5906877"/>
          </a:xfrm>
          <a:prstGeom prst="horizontalScroll">
            <a:avLst/>
          </a:prstGeom>
          <a:solidFill>
            <a:srgbClr val="68F2B4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465006" y="881336"/>
            <a:ext cx="6059322" cy="492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«цветочки»: 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Девочки и мальчики</a:t>
            </a:r>
          </a:p>
          <a:p>
            <a:pPr algn="ctr"/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Были совсем крошки</a:t>
            </a:r>
          </a:p>
          <a:p>
            <a:pPr algn="ctr"/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Подросли немножко,</a:t>
            </a:r>
          </a:p>
          <a:p>
            <a:pPr algn="ctr"/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 порадуйтесь за нас,</a:t>
            </a:r>
          </a:p>
          <a:p>
            <a:pPr algn="ctr"/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Похлопайте в 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ладошки!</a:t>
            </a:r>
            <a:endParaRPr lang="ru-RU" sz="3200" dirty="0"/>
          </a:p>
        </p:txBody>
      </p:sp>
      <p:pic>
        <p:nvPicPr>
          <p:cNvPr id="12" name="Рисунок 11" descr="http://im2-tub-ru.yandex.net/i?id=7891fca3fdb7f03994894502688517e6-24-144&amp;n=2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5596368"/>
            <a:ext cx="1368152" cy="10209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http://im0-tub-ru.yandex.net/i?id=14e4135a534ea35314fbfade2bc3d26a-20-144&amp;n=24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22738" y="1376772"/>
            <a:ext cx="1377654" cy="10441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G:\совещание\мама\18.jpg"/>
          <p:cNvPicPr/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645" y="153749"/>
            <a:ext cx="1489376" cy="123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://im3-tub-ru.yandex.net/i?id=4727c3dcaa07a1793d51182cd6f82105-42-144&amp;n=24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5596368"/>
            <a:ext cx="1368152" cy="10209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2" descr="C:\Users\user\Desktop\смайлики\babochkia-483.gif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22738" y="3861049"/>
            <a:ext cx="1352459" cy="10850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357571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4-конечная звезда 2"/>
          <p:cNvSpPr/>
          <p:nvPr/>
        </p:nvSpPr>
        <p:spPr>
          <a:xfrm rot="735715">
            <a:off x="6732240" y="764704"/>
            <a:ext cx="914400" cy="914400"/>
          </a:xfrm>
          <a:prstGeom prst="star4">
            <a:avLst/>
          </a:prstGeom>
          <a:solidFill>
            <a:srgbClr val="7030A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4-конечная звезда 3"/>
          <p:cNvSpPr/>
          <p:nvPr/>
        </p:nvSpPr>
        <p:spPr>
          <a:xfrm rot="20345860">
            <a:off x="899592" y="476672"/>
            <a:ext cx="785818" cy="714380"/>
          </a:xfrm>
          <a:prstGeom prst="star4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4-конечная звезда 4"/>
          <p:cNvSpPr/>
          <p:nvPr/>
        </p:nvSpPr>
        <p:spPr>
          <a:xfrm rot="1316086">
            <a:off x="6725914" y="4862836"/>
            <a:ext cx="914400" cy="914400"/>
          </a:xfrm>
          <a:prstGeom prst="star4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4-конечная звезда 5"/>
          <p:cNvSpPr/>
          <p:nvPr/>
        </p:nvSpPr>
        <p:spPr>
          <a:xfrm rot="1035560">
            <a:off x="5436096" y="2924944"/>
            <a:ext cx="432048" cy="35776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4-конечная звезда 6"/>
          <p:cNvSpPr/>
          <p:nvPr/>
        </p:nvSpPr>
        <p:spPr>
          <a:xfrm rot="984125">
            <a:off x="800887" y="3728094"/>
            <a:ext cx="648072" cy="414334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267744" y="1700808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835696" y="1484784"/>
            <a:ext cx="5904656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8800" b="1" dirty="0" smtClean="0">
                <a:ln>
                  <a:solidFill>
                    <a:srgbClr val="0000FF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Спасибо за внимание!</a:t>
            </a:r>
            <a:endParaRPr lang="ru-RU" sz="8800" b="1" cap="none" spc="0" dirty="0">
              <a:ln>
                <a:solidFill>
                  <a:srgbClr val="0000FF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1026" name="Picture 2" descr="C:\Users\user\Desktop\смайлики\liniia-121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509120"/>
            <a:ext cx="7920880" cy="8640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81696818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169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8229600" cy="860337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Утренняя гимнастика</a:t>
            </a:r>
            <a:endParaRPr lang="ru-RU" sz="4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44008" y="1052736"/>
            <a:ext cx="3312368" cy="17281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004048" y="404664"/>
            <a:ext cx="3764300" cy="392649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«Малыши крепыши вышли на зарядку, малыши крепыши делают зарядку!»</a:t>
            </a:r>
            <a:endParaRPr lang="ru-RU" sz="2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8189" y="1999053"/>
            <a:ext cx="4498885" cy="33741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https://papik.pro/uploads/posts/2022-01/1641181145_9-papik-pro-p-detskaya-zaryadka-risunok-1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1787" y="3861048"/>
            <a:ext cx="2628821" cy="19449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85776"/>
            <a:ext cx="9286843" cy="71437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3" name="Прямоугольник 2"/>
          <p:cNvSpPr/>
          <p:nvPr/>
        </p:nvSpPr>
        <p:spPr>
          <a:xfrm>
            <a:off x="755576" y="692696"/>
            <a:ext cx="2880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2996951"/>
            <a:ext cx="33843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23928" y="321297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860032" y="4653136"/>
            <a:ext cx="30243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2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15816" y="1268760"/>
            <a:ext cx="39421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04048" y="332656"/>
            <a:ext cx="36004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Мы веселые ребята, любим бегать и играть </a:t>
            </a:r>
          </a:p>
          <a:p>
            <a:pPr algn="ctr">
              <a:defRPr/>
            </a:pPr>
            <a:endParaRPr lang="ru-RU" sz="2800" b="1" dirty="0" smtClean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998" y="3719691"/>
            <a:ext cx="2525475" cy="24208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2" descr="https://sun9-8.userapi.com/s/v1/if2/wyPgSPQthRoo0dOejuWo4JqV3JdTxTiYvUtUCl2Kq_tJBwassK_9TtjBxN0YDZ97TM8wKtFtzcx8-o7sjCjH1AjQ.jpg?size=1600x1200&amp;quality=95&amp;type=album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820" y="435528"/>
            <a:ext cx="3800779" cy="28505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8" name="Picture 4" descr="https://sun9-71.userapi.com/s/v1/if2/oi-zYaYdxozJWogICEE1-O9N5Tw0gh5EjTsn8we_PnMZMbjWx00VDNq4dkDDO39LmFbwFtPpUPxTgNQsgOfoj0Ba.jpg?size=1600x1200&amp;quality=95&amp;type=album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4533" y="2558924"/>
            <a:ext cx="4321847" cy="32413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19758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Выноска-облако 4"/>
          <p:cNvSpPr/>
          <p:nvPr/>
        </p:nvSpPr>
        <p:spPr>
          <a:xfrm>
            <a:off x="269776" y="4057314"/>
            <a:ext cx="3870175" cy="2304256"/>
          </a:xfrm>
          <a:prstGeom prst="cloudCallout">
            <a:avLst>
              <a:gd name="adj1" fmla="val 61638"/>
              <a:gd name="adj2" fmla="val -77583"/>
            </a:avLst>
          </a:prstGeom>
          <a:solidFill>
            <a:srgbClr val="65D7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походим по дорожке, пощекочем свои ножки!</a:t>
            </a: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1998" y="404664"/>
            <a:ext cx="3888431" cy="20882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Ходьба по массажным дорожкам «Здоровье»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sun9-85.userapi.com/s/v1/if2/cLHrnqxaBc-MAww75OEoEfYDXq6jnJ2QKdSv8rYmxhVxGTeBe1OHo9b3Swl8iXrN5Ced7mzCcynQYyA-NwROqJX7.jpg?size=1200x1600&amp;quality=95&amp;type=album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2204863"/>
            <a:ext cx="2898322" cy="38644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052" name="Picture 4" descr="https://sun1-57.userapi.com/s/v1/if2/NNzElfcBv2dJmr6BJ2QoXVRIsWlFplt8rvDcST4PdIzJuKtsfBEN9KYgtA3v3ObAwuOXHHZApyi8aZG6TMmQHEhU.jpg?size=1200x1600&amp;quality=95&amp;type=album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620688"/>
            <a:ext cx="2511278" cy="33483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384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2699792" y="4869160"/>
            <a:ext cx="41044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</a:rPr>
              <a:t>С физкультурою дружить </a:t>
            </a:r>
          </a:p>
          <a:p>
            <a:pPr>
              <a:defRPr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</a:rPr>
              <a:t>Чтоб здоровым, сильным быть.</a:t>
            </a:r>
          </a:p>
          <a:p>
            <a:pPr>
              <a:defRPr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</a:rPr>
              <a:t>Прыгать, ползать, мяч катать</a:t>
            </a:r>
          </a:p>
          <a:p>
            <a:pPr>
              <a:defRPr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</a:rPr>
              <a:t>И мешочки вдаль метать.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220072" y="1844824"/>
            <a:ext cx="3528392" cy="18722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развитие</a:t>
            </a:r>
            <a:endParaRPr lang="ru-RU" sz="4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2" descr="C:\Users\user\Desktop\смайлики\jivotniea-3810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78990" y="473846"/>
            <a:ext cx="926294" cy="683087"/>
          </a:xfrm>
          <a:prstGeom prst="rect">
            <a:avLst/>
          </a:prstGeom>
          <a:noFill/>
        </p:spPr>
      </p:pic>
      <p:pic>
        <p:nvPicPr>
          <p:cNvPr id="12" name="Picture 2" descr="C:\Users\user\Desktop\смайлики\jivotniea-3810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5486" y="5646178"/>
            <a:ext cx="926294" cy="683087"/>
          </a:xfrm>
          <a:prstGeom prst="rect">
            <a:avLst/>
          </a:prstGeom>
          <a:noFill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457" y="924814"/>
            <a:ext cx="4949636" cy="37122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59" y="-65044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4572000" y="188640"/>
            <a:ext cx="3888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10800000" flipV="1">
            <a:off x="755575" y="188641"/>
            <a:ext cx="7632848" cy="6782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Культурно-гигиенические навыки</a:t>
            </a:r>
            <a:endParaRPr lang="ru-RU" sz="32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16-конечная звезда 15"/>
          <p:cNvSpPr/>
          <p:nvPr/>
        </p:nvSpPr>
        <p:spPr>
          <a:xfrm>
            <a:off x="1547664" y="4075985"/>
            <a:ext cx="6336704" cy="1778588"/>
          </a:xfrm>
          <a:prstGeom prst="star16">
            <a:avLst/>
          </a:prstGeom>
          <a:solidFill>
            <a:srgbClr val="FFFF99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Ой, лады, лады, лады,</a:t>
            </a:r>
          </a:p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боимся мы воды.</a:t>
            </a:r>
          </a:p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Чисто умываемся –</a:t>
            </a:r>
          </a:p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Маме улыбаемся!</a:t>
            </a:r>
            <a:endParaRPr lang="ru-RU" sz="20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 descr="C:\Users\user\Desktop\смайлики\detia-840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587" y="5316845"/>
            <a:ext cx="1583690" cy="1571625"/>
          </a:xfrm>
          <a:prstGeom prst="rect">
            <a:avLst/>
          </a:prstGeom>
          <a:noFill/>
        </p:spPr>
      </p:pic>
      <p:pic>
        <p:nvPicPr>
          <p:cNvPr id="4102" name="Picture 6" descr="https://sun9-13.userapi.com/s/v1/if2/Gdp65Fw6zf2P0XeQgI0MfsBZ481ulObseTPEpJfS7wwc7ae5ccpahbA-fObnQ7gD7GSRZkHTbCC6K34H7vQQs420.jpg?size=1600x1200&amp;quality=95&amp;type=album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1884" y="1034005"/>
            <a:ext cx="3560315" cy="26702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89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4932040" y="3429000"/>
            <a:ext cx="30963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ru-RU" sz="2000" dirty="0">
              <a:solidFill>
                <a:srgbClr val="C00000"/>
              </a:solidFill>
              <a:latin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860032" y="2348880"/>
            <a:ext cx="3600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ru-RU" dirty="0">
              <a:solidFill>
                <a:srgbClr val="C00000"/>
              </a:solidFill>
              <a:latin typeface="Times New Roman" pitchFamily="18" charset="0"/>
            </a:endParaRPr>
          </a:p>
        </p:txBody>
      </p:sp>
      <p:sp>
        <p:nvSpPr>
          <p:cNvPr id="4" name="16-конечная звезда 3"/>
          <p:cNvSpPr/>
          <p:nvPr/>
        </p:nvSpPr>
        <p:spPr>
          <a:xfrm>
            <a:off x="214282" y="188640"/>
            <a:ext cx="4000528" cy="2928223"/>
          </a:xfrm>
          <a:prstGeom prst="star16">
            <a:avLst/>
          </a:prstGeom>
          <a:solidFill>
            <a:srgbClr val="68F2B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все умели кушать ложкой, но подросли с годок – немножко, </a:t>
            </a:r>
          </a:p>
          <a:p>
            <a:pPr algn="ctr"/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смотрите-ка скорее</a:t>
            </a:r>
          </a:p>
          <a:p>
            <a:pPr algn="ctr"/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Кушать сами мы умеем!</a:t>
            </a: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Picture 3" descr="C:\Users\user\Desktop\смайлики\detia-836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4429132"/>
            <a:ext cx="1771650" cy="1571636"/>
          </a:xfrm>
          <a:prstGeom prst="rect">
            <a:avLst/>
          </a:prstGeom>
          <a:noFill/>
        </p:spPr>
      </p:pic>
      <p:pic>
        <p:nvPicPr>
          <p:cNvPr id="5" name="Picture 2" descr="https://sun9-17.userapi.com/s/v1/if2/vgD5nynSpZEGV8Ye85e1xTDRhqeM4eciGr2E6-GEnzbvrmfQwgY352SZI3RIg5lHI7tCBNSOttdfxDHXkSDhRtQd.jpg?size=1600x1200&amp;quality=95&amp;type=album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0708" y="3212976"/>
            <a:ext cx="4079324" cy="30594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076" name="Picture 4" descr="https://sun9-43.userapi.com/s/v1/if2/NYq4lcS7ynddFFKnWibDeIebzZxw9LE_YP9tD3ftev4n7x1ChcmUE7fyDQ8Mhswvu5jB90t9g3F9Lm9E2QeWRtnL.jpg?size=1600x1200&amp;quality=95&amp;type=album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764704"/>
            <a:ext cx="3684997" cy="27637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2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2267744" y="1700808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835696" y="1484784"/>
            <a:ext cx="590465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endParaRPr lang="ru-RU" sz="88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4" name="Пятиугольник 3"/>
          <p:cNvSpPr/>
          <p:nvPr/>
        </p:nvSpPr>
        <p:spPr>
          <a:xfrm>
            <a:off x="684953" y="4344851"/>
            <a:ext cx="3380998" cy="1388405"/>
          </a:xfrm>
          <a:prstGeom prst="homePlat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33CC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 колготки ты сними и на стульчик убер</a:t>
            </a:r>
            <a:r>
              <a:rPr lang="ru-RU" sz="3200" b="1" dirty="0" smtClean="0">
                <a:solidFill>
                  <a:srgbClr val="33CC33"/>
                </a:solidFill>
              </a:rPr>
              <a:t>и.</a:t>
            </a:r>
            <a:endParaRPr lang="ru-RU" sz="3200" b="1" dirty="0">
              <a:solidFill>
                <a:srgbClr val="33CC33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11560" y="434535"/>
            <a:ext cx="7848872" cy="4050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Навыки самообслуживания</a:t>
            </a:r>
            <a:endParaRPr lang="ru-RU" sz="40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6" descr="2787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83374" y="1857273"/>
            <a:ext cx="2168740" cy="1571727"/>
          </a:xfrm>
          <a:prstGeom prst="rect">
            <a:avLst/>
          </a:prstGeom>
          <a:noFill/>
        </p:spPr>
      </p:pic>
      <p:pic>
        <p:nvPicPr>
          <p:cNvPr id="1026" name="Picture 2" descr="https://sun9-15.userapi.com/s/v1/if2/n35tuD7s-l8pbjuIfF_nu45E_MHNw44nC3-IdDgh6qp9o3WxB8m0aYX8PNtigV0m3WG92-866MLUrl_ji8e1giGO.jpg?size=1600x1200&amp;quality=95&amp;type=album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4932" y="1340768"/>
            <a:ext cx="4650396" cy="34877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50115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2267744" y="1700808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11560" y="2276872"/>
            <a:ext cx="4028726" cy="65425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319908" y="405917"/>
            <a:ext cx="4248129" cy="1214300"/>
          </a:xfrm>
          <a:prstGeom prst="horizontalScroll">
            <a:avLst/>
          </a:prstGeom>
          <a:solidFill>
            <a:srgbClr val="FFFFCC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Художественное творчество</a:t>
            </a:r>
            <a:endParaRPr lang="ru-RU" sz="32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67544" y="4653136"/>
            <a:ext cx="3816424" cy="16561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любим мы лепить,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Рисовать и красить!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стараемся, друзья,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порой отмыть нельзя.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0578" y="1559550"/>
            <a:ext cx="4124781" cy="30935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395" y="1676237"/>
            <a:ext cx="3813616" cy="28602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7834902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1726</TotalTime>
  <Words>211</Words>
  <Application>Microsoft Office PowerPoint</Application>
  <PresentationFormat>Экран (4:3)</PresentationFormat>
  <Paragraphs>46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Тема Office</vt:lpstr>
      <vt:lpstr>Презентация PowerPoint</vt:lpstr>
      <vt:lpstr>Утренняя гимнастика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валерия</cp:lastModifiedBy>
  <cp:revision>169</cp:revision>
  <dcterms:created xsi:type="dcterms:W3CDTF">2013-11-19T04:58:21Z</dcterms:created>
  <dcterms:modified xsi:type="dcterms:W3CDTF">2023-04-25T20:29:52Z</dcterms:modified>
</cp:coreProperties>
</file>