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71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5A5A95-858D-4E21-8256-0DAEAFFD33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9ED2EC-9E87-49D5-A22A-1A2CBAD96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FC59F4-C232-4546-A761-2C3C54189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EED83F-3C14-4D93-B4DD-4C5244FAB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B9EF02-B39C-4550-95D2-F94E06B69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885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68D205-43DE-4E72-9D08-473D5981F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EC9BCC-85A9-4885-9E2D-9D7E8D213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460EC8-D011-4B6E-BD26-5741D1383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7AEF0C-5476-4DD4-8BCB-BBF706719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84F952-7881-4DEA-9683-E58EB9BF2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96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5326A21-9288-40FB-B35D-5F0D3E18E3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0F99E6B-AED0-492E-8F58-6C2C83FEF4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FA24AD-22CC-45E9-B70C-0D9B0B97E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008B45-8F95-4534-A692-C23EBB75B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D2A03A-C809-4680-A822-2044D6710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6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09768D-38B1-4BBA-AAD7-AFF504AED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92E893-0DCB-4398-833E-46CD83F81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645757-4E8C-4995-914E-891F04847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8E1B52-1886-4E9F-9192-12262896F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BABAC7-19D8-495B-9E0D-AB24A1127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14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EB29C-D7F7-4EA1-9614-2E1FD82EC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676FD2-FD2F-4583-9465-9EFAF8BB2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46147B-8F83-4F42-801A-6B16BA5E1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F08A87-4B3D-4FE6-9C81-F2E375890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DD0FE3-D28B-4BFA-B0AA-A894D12D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62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DBF6FC-51A7-4DAE-94D9-EAEE6AB45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14E558-CDFF-4206-8C3E-4F877E4654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5CD4E5-736C-4C42-A017-D4CBE2032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B601EC-C1E1-4848-BB8E-1E0F2CF58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654018-9D9C-4EDB-AA66-547017A3A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A7BCCF-E161-46CE-8F43-7264AA4D2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466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99F0E6-5D4F-4435-AC28-3C36D7A88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79E4FD-69A1-4D28-94F7-210D4E0C3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0CBFEB-2B54-48E1-9128-EA6BAF9A0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E1845DF-C8FD-453F-AEBD-550167E9F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FB7BD9-E679-41EB-BCF0-FF6325B97A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0F07FD4-825A-4603-B6EF-2CAE3BEC9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4DDABC5-DFC0-48A6-954C-6731932A4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42EB0D-620A-46FF-AF1E-33DF865D8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13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4FD32E-0EAF-4407-919A-30091DB1E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C528E29-F7AE-414F-9AEC-91B2F6B9F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CD43D9A-4218-48A2-8ECD-C748D555B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C76A4CC-487C-4B22-9CA4-D22C170B0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41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C4D76FF-FDC0-4177-BA2A-D2D036739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058663-87A1-4971-9922-68BC05A4A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49D17A7-68F2-4517-8094-E102487FA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18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DEE428-EE15-42BC-B6CC-EEA6AEAB7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317D24-3E23-4712-B3D9-25D9F2C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9CB7CBB-AD0A-48E3-BA80-274100C349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3B5D5C-E77B-4918-B045-F2C48CD9C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902861-92CA-41FD-89D5-5E0CA6AF0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F5CF84-C835-4A4F-A744-959CC4737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24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5B28ED-8CFD-4866-813C-89C706DDE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4F95748-7663-4520-8CFD-39A1C129BF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EABBAE2-6707-46E9-8987-7395838A27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C6B61E-DECA-41EC-968B-44C06F152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6BE38B-F1DD-432B-BF8F-BC8651D5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1A5A47-48CE-4425-B3D4-6E4ADAEE2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08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D75E2C-8514-42F9-88A6-3A621999C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8A2933-9EFA-4F47-8BD8-19B3659E6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325F10-3642-404C-A4B9-CAE27812FB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F3414-6FAC-4DD6-BD73-9A13F90E4A16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F0873F-DB03-43FD-B0CC-C8297AE72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DF717A-C183-4AF2-A593-96FF680A7A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CFEAD-DB86-4A47-9162-B8907E549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23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5DB5DE-4E94-411A-9389-2F0FAEDF5B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5980" y="4548187"/>
            <a:ext cx="5238750" cy="981074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Американизация русского языка</a:t>
            </a:r>
            <a:r>
              <a:rPr lang="en-US" sz="36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36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C56C2A-1595-4159-9BE6-9824F3A109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03440" y="1497804"/>
            <a:ext cx="3571875" cy="1609725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Работу выполнял</a:t>
            </a:r>
          </a:p>
          <a:p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ученик 11 «Б» класса:</a:t>
            </a:r>
          </a:p>
          <a:p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Егоров Александр Иванович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9715C9-9AD8-4998-B76E-55BD40311D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80" y="1152525"/>
            <a:ext cx="6656291" cy="3300411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8B19D435-DA02-4B6A-9172-BBAB3D2211E6}"/>
              </a:ext>
            </a:extLst>
          </p:cNvPr>
          <p:cNvSpPr txBox="1">
            <a:spLocks/>
          </p:cNvSpPr>
          <p:nvPr/>
        </p:nvSpPr>
        <p:spPr>
          <a:xfrm>
            <a:off x="8277223" y="4045747"/>
            <a:ext cx="4024311" cy="3524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Руководитель: </a:t>
            </a:r>
            <a:r>
              <a:rPr lang="ru-RU" dirty="0" err="1">
                <a:solidFill>
                  <a:schemeClr val="bg1">
                    <a:lumMod val="85000"/>
                  </a:schemeClr>
                </a:solidFill>
              </a:rPr>
              <a:t>Тютерева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 Л.Г.</a:t>
            </a:r>
          </a:p>
        </p:txBody>
      </p:sp>
    </p:spTree>
    <p:extLst>
      <p:ext uri="{BB962C8B-B14F-4D97-AF65-F5344CB8AC3E}">
        <p14:creationId xmlns:p14="http://schemas.microsoft.com/office/powerpoint/2010/main" val="1495643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63F621-0479-4FA2-8782-297AB5513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861343"/>
            <a:ext cx="10515600" cy="1325563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Среди главных причин негативного отношения к заимствованиям можно отметить: </a:t>
            </a:r>
            <a:b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потеря самобытности языка; </a:t>
            </a:r>
            <a:b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потеря культурного единства, внедрение в нее иностранных посылов и традиций; </a:t>
            </a:r>
            <a:b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намеренное </a:t>
            </a:r>
            <a:r>
              <a:rPr lang="ru-RU" sz="2000" dirty="0" err="1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эксцессивное</a:t>
            </a: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использование заимствованных лексем, при этом зачастую в неверно истолкованном значении.</a:t>
            </a:r>
            <a:b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CBB517-AEF0-41C2-B752-9AE65ABAE298}"/>
              </a:ext>
            </a:extLst>
          </p:cNvPr>
          <p:cNvSpPr txBox="1"/>
          <p:nvPr/>
        </p:nvSpPr>
        <p:spPr>
          <a:xfrm>
            <a:off x="133350" y="3429000"/>
            <a:ext cx="115824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Существует и другая точка зрения, сторонники которой говорят о положительном влиянии заимствованной лексики на русский язык. Главной причиной такого влияния они называют возможность обогащения языка лексемами, которые наиболее выразительно передают определенные предметы, понятия и явления. На мой взгляд, обязательным параметром при заимствовании той или иной лексемы должна являться именно ее уникальность. </a:t>
            </a:r>
            <a:b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CDE381-6B56-4DAC-9F2C-972177EB806D}"/>
              </a:ext>
            </a:extLst>
          </p:cNvPr>
          <p:cNvSpPr txBox="1"/>
          <p:nvPr/>
        </p:nvSpPr>
        <p:spPr>
          <a:xfrm>
            <a:off x="2095500" y="175161"/>
            <a:ext cx="8001000" cy="734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Главные причины негативного отношения к заимствованиям иностранного языка к русскому</a:t>
            </a:r>
            <a:endParaRPr lang="ru-RU" sz="16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172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A83C83-7BDB-4CB7-96B0-67A3BF26D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925" y="2766218"/>
            <a:ext cx="43434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>
                    <a:lumMod val="85000"/>
                  </a:schemeClr>
                </a:solidFill>
              </a:rPr>
              <a:t>Вывод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</a:rPr>
              <a:t>Американизация языка проявляется во всех сферах нашей жизни. Если мы хотим сохранить народную культуру, нам необходимо сохранять уникальность нашего языка.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6A189FA-57D8-43D8-A15D-2DBF4E4FD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1546620"/>
            <a:ext cx="5019677" cy="376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496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0BB931-DB7F-492F-9AD9-89F6867BA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784225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>
                    <a:lumMod val="85000"/>
                  </a:schemeClr>
                </a:solidFill>
              </a:rPr>
              <a:t>Факторы влияющие на замену русских слов на американские: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</a:rPr>
              <a:t>1) мировоззрение подростков на начальной стадии;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</a:rPr>
              <a:t>2) образование школьников в нашей стране.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CAB6C50-8585-4794-8DA6-2BFE4CE2C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76" y="2543831"/>
            <a:ext cx="4102100" cy="377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6886B1-BDC6-49FF-B8B9-7A71C9812E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543831"/>
            <a:ext cx="5149938" cy="377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7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4F6DCD-C671-4451-B859-B46C59727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250" y="403225"/>
            <a:ext cx="7429500" cy="41592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>
                    <a:lumMod val="85000"/>
                  </a:schemeClr>
                </a:solidFill>
              </a:rPr>
              <a:t>Результаты социологического опроса учеников 11 класса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14FE7A-04F7-4BEB-98DE-B44FF7830C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5390" y="2237813"/>
            <a:ext cx="2623712" cy="27723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8CDCAB-8E6B-4F39-8E4E-434A54E0EF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840" y="2233245"/>
            <a:ext cx="2623712" cy="277233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7FA9BF-3711-4707-8ACE-79B9AF90E5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8" y="2237813"/>
            <a:ext cx="2623713" cy="276777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667793-60C5-4BFB-859D-1EF035C572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48" y="2233245"/>
            <a:ext cx="2623713" cy="277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44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D7B685-3425-49BC-AA27-E4B8C35A0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75" y="288926"/>
            <a:ext cx="4552950" cy="4445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социологического опроса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0FF569-0BBA-4F13-9AD5-FED58C74F5B5}"/>
              </a:ext>
            </a:extLst>
          </p:cNvPr>
          <p:cNvSpPr txBox="1"/>
          <p:nvPr/>
        </p:nvSpPr>
        <p:spPr>
          <a:xfrm>
            <a:off x="1514475" y="863084"/>
            <a:ext cx="96869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Многим учащимся безразлична судьба родного языка. Но есть и люди, которые беспокоятся за «великий и могучий». Нужно бороться с бесполезными заимствованиями, следить за правильностью речи и языка.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B88375-2C48-4C70-9025-A85015D0A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662" y="1994673"/>
            <a:ext cx="7686675" cy="439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949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101B6D-5C2D-4CF9-822C-DBA616620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6375" y="1660525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решения создавшейся проблемы:</a:t>
            </a:r>
            <a:b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содействовать изменению отношения людей к родному языку;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создать лингвистическую цензуру средств массовой информации;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необходимо прививать учащимся хороший читательский вкус;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стоит задумываться над тем, что говоришь.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6D0ADB9-FCEB-4AE1-9247-A9670A856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4325" y="3600449"/>
            <a:ext cx="3848100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394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D0169E-A8F7-4BBF-A0BD-6A813AE16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275" y="1356905"/>
            <a:ext cx="105156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считаю необходимым внедрение в русский язык не только терминологии в политической (праймериз, спикер) или экономической (дефолт, банкрот) сфере, но также и внедрение компьютерной, информационной терминологии (вирус, </a:t>
            </a:r>
            <a:r>
              <a:rPr lang="ru-RU" sz="2000" dirty="0" err="1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имейл</a:t>
            </a: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но считаю нужным отметить, что постоянное использование лексем, не имеющих семантических особенностей сравнительно русского аналога (</a:t>
            </a:r>
            <a:r>
              <a:rPr lang="ru-RU" sz="2000" dirty="0" err="1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сабскрайбнуться</a:t>
            </a: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подписаться), является </a:t>
            </a:r>
            <a:r>
              <a:rPr lang="ru-RU" sz="2000" dirty="0" err="1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эксцессивным</a:t>
            </a: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действительно влечет за собой некоторого рода потерю языковой самобытности. </a:t>
            </a:r>
            <a:b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результате проведённых исследований я пришёл к следующим выводам:</a:t>
            </a:r>
            <a:br>
              <a:rPr lang="ru-RU" sz="20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7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D5C792-F411-4898-8570-32E43159A98C}"/>
              </a:ext>
            </a:extLst>
          </p:cNvPr>
          <p:cNvSpPr txBox="1"/>
          <p:nvPr/>
        </p:nvSpPr>
        <p:spPr>
          <a:xfrm>
            <a:off x="85725" y="3211820"/>
            <a:ext cx="1051559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Люди и за и против того, чтобы добавлять в русский язык слова иностранного происхождения;</a:t>
            </a:r>
            <a:b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Люди в своей речи используют американизмы больше чем русские слова;</a:t>
            </a:r>
            <a:b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Американизмы в речи используют, потому что больше нравится либо просто нет аналога;</a:t>
            </a:r>
            <a:b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Неправильное или “похабное” употребление американизмов вредит социуму.</a:t>
            </a:r>
            <a:b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Таким образом, я думаю, что в результате проведённого исследования мне удастся переубедить людей в будущем выражаться родным языком, но также использование американизмов в политической, экономической и социальной сфере может быть необходимым из-за того, что нет аналогов для определённого слова.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4972D4-4242-4711-B263-2F71BAC7B9D9}"/>
              </a:ext>
            </a:extLst>
          </p:cNvPr>
          <p:cNvSpPr txBox="1"/>
          <p:nvPr/>
        </p:nvSpPr>
        <p:spPr>
          <a:xfrm>
            <a:off x="4829175" y="148709"/>
            <a:ext cx="1866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</a:t>
            </a:r>
            <a:endParaRPr lang="ru-RU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37A37B-D441-48A8-9CC7-9CA9B79298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5525" y="4911901"/>
            <a:ext cx="1809750" cy="136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24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AC4B3-0031-489A-B263-B1B27F51C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0725" y="488950"/>
            <a:ext cx="8210550" cy="663575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>
                    <a:lumMod val="85000"/>
                  </a:schemeClr>
                </a:solidFill>
              </a:rPr>
              <a:t>Реклама в магазинах нашего города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4D4F9B-9E59-46EB-8B14-15F1718BF6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124" y="1419224"/>
            <a:ext cx="4477751" cy="426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861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1E1DD7-C420-4EBC-9997-F9A9CC9E6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308100"/>
            <a:ext cx="10515600" cy="606425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0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процесс заимствования английских слов, чтобы сделать вывод, опасно ли подобное явление для русского языка. </a:t>
            </a: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CCF697-4001-4964-9854-A9DB9E45F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112" y="2445543"/>
            <a:ext cx="5057775" cy="379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954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3714A4-93F4-4CC7-BDCD-C2F3A687E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0" y="3349625"/>
            <a:ext cx="10515600" cy="158750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648200" algn="l"/>
              </a:tabLst>
            </a:pPr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определить причины проникновения англоязычных заимствований в русский язык;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проанализировать способы образования американизмов;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на материале исследования какое влияние оказывает процесс заимствования американских слов на русский язык;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как влияет появление инновационных технологических разработок на русский язык.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359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C050FB-2C4D-42FE-8048-EDA3C77BB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1"/>
            <a:ext cx="10515600" cy="2806700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Методы исследования:</a:t>
            </a:r>
            <a: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наблюдение за речью прохожих;</a:t>
            </a:r>
            <a:b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приём систематики и классификации;</a:t>
            </a:r>
            <a:b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анкетирование (опрос).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34EFA1D-D1CE-4C88-9DB4-C2EEAC5D7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124201"/>
            <a:ext cx="3332375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C475194-DD08-4448-B1BA-25BEC7EE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812" y="3124201"/>
            <a:ext cx="3332375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A627544-98F4-4125-9B11-8E0FFB2D5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1026" y="3124201"/>
            <a:ext cx="3332374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244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60B221-C6FA-4A20-98D2-8C09BFB1B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исследования: </a:t>
            </a:r>
            <a:br>
              <a:rPr lang="ru-RU" sz="27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7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</a:t>
            </a:r>
            <a: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человеческая речь;</a:t>
            </a:r>
            <a:b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лексические единицы американского происхождения.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49F2431-E96B-40F1-889A-BE73122AE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225" y="26289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9832404-2D88-4B09-B414-F36700560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1775" y="26289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159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6102F-ECBC-45E6-8B48-16A1470E0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275" y="1146175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значимость:</a:t>
            </a: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обратить внимание на русскоговорящих людей использующих американизмы в своей речи, понять и поразмышлять над проблемой в употреблении непонятных некоторым слоям общества слов. Понять зачем люди так говорят и призывать употреблять слова русского происхождения.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4F75653-C3FB-48EF-B0E1-E5B091577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4950" y="2404416"/>
            <a:ext cx="3889375" cy="396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47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6254D1-D7FD-42E4-818C-0CB99B104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475" y="831851"/>
            <a:ext cx="10515600" cy="53975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слова «американизм» и слова «американизация»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ACE06C-7CDA-4155-A717-0A338B435F3E}"/>
              </a:ext>
            </a:extLst>
          </p:cNvPr>
          <p:cNvSpPr txBox="1"/>
          <p:nvPr/>
        </p:nvSpPr>
        <p:spPr>
          <a:xfrm>
            <a:off x="238125" y="2238031"/>
            <a:ext cx="9744075" cy="3336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648200" algn="l"/>
              </a:tabLst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Американизм – слово, выражение, оборот речи, отражающие особенности английского языка, функционирующего в США, или заимствование из американского варианта английского языка.</a:t>
            </a:r>
            <a:endParaRPr lang="ru-RU" sz="24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648200" algn="l"/>
              </a:tabLst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Американизация - это целенаправленный процесс экономической, политической, культурной экспансии агрессивного Запада на Восток, в том числе и на Россию. Целью настоящей работы является изучение сторон влияния американской культуры на культуру современного российского общества.</a:t>
            </a:r>
            <a:endParaRPr lang="ru-RU" sz="24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854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E7901B-F5FC-43BA-9F9F-4D50B7608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6375" y="984250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возникновения американизмов в языке:</a:t>
            </a:r>
            <a:b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появление новой терминологии (язык компьютера, финансы, экономика);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мода;</a:t>
            </a:r>
            <a:b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экспрессивность новизны.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E4394D-54F6-4B8D-ADC3-963FF41A3BFA}"/>
              </a:ext>
            </a:extLst>
          </p:cNvPr>
          <p:cNvSpPr txBox="1"/>
          <p:nvPr/>
        </p:nvSpPr>
        <p:spPr>
          <a:xfrm>
            <a:off x="257175" y="2407807"/>
            <a:ext cx="10972800" cy="3952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 появления американизмов в языке:</a:t>
            </a:r>
            <a:endParaRPr lang="ru-RU" sz="2400" b="1" dirty="0">
              <a:solidFill>
                <a:schemeClr val="bg1">
                  <a:lumMod val="8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Реклама;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Интернет;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Спортивная лексика;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Музыка;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Фильмы;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 Косметические термины;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7) Появление новых технологий, язык компьютера.</a:t>
            </a:r>
            <a:endParaRPr lang="ru-RU" sz="24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1795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795</Words>
  <Application>Microsoft Office PowerPoint</Application>
  <PresentationFormat>Широкоэкранный</PresentationFormat>
  <Paragraphs>35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“Американизация русского языка”</vt:lpstr>
      <vt:lpstr>Реклама в магазинах нашего города</vt:lpstr>
      <vt:lpstr>Цель: изучить процесс заимствования английских слов, чтобы сделать вывод, опасно ли подобное явление для русского языка.  </vt:lpstr>
      <vt:lpstr>Задачи: 1) определить причины проникновения англоязычных заимствований в русский язык; 2) проанализировать способы образования американизмов; 3) на материале исследования какое влияние оказывает процесс заимствования американских слов на русский язык; 4) как влияет появление инновационных технологических разработок на русский язык. </vt:lpstr>
      <vt:lpstr> Методы исследования:   1) наблюдение за речью прохожих; 2) приём систематики и классификации; 3) анкетирование (опрос). </vt:lpstr>
      <vt:lpstr>Объект исследования:   1) человеческая речь; 2) лексические единицы американского происхождения. </vt:lpstr>
      <vt:lpstr>Практическая значимость: обратить внимание на русскоговорящих людей использующих американизмы в своей речи, понять и поразмышлять над проблемой в употреблении непонятных некоторым слоям общества слов. Понять зачем люди так говорят и призывать употреблять слова русского происхождения. </vt:lpstr>
      <vt:lpstr>Понятие слова «американизм» и слова «американизация»</vt:lpstr>
      <vt:lpstr>Причины возникновения американизмов в языке:  1) появление новой терминологии (язык компьютера, финансы, экономика); 2) мода; 3) экспрессивность новизны.</vt:lpstr>
      <vt:lpstr>Среди главных причин негативного отношения к заимствованиям можно отметить:  – потеря самобытности языка;  – потеря культурного единства, внедрение в нее иностранных посылов и традиций;  – намеренное эксцессивное использование заимствованных лексем, при этом зачастую в неверно истолкованном значении. </vt:lpstr>
      <vt:lpstr>Вывод Американизация языка проявляется во всех сферах нашей жизни. Если мы хотим сохранить народную культуру, нам необходимо сохранять уникальность нашего языка.</vt:lpstr>
      <vt:lpstr>Факторы влияющие на замену русских слов на американские: 1) мировоззрение подростков на начальной стадии; 2) образование школьников в нашей стране.</vt:lpstr>
      <vt:lpstr>Результаты социологического опроса учеников 11 класса</vt:lpstr>
      <vt:lpstr>Итоги социологического опроса</vt:lpstr>
      <vt:lpstr>Пути решения создавшейся проблемы:  1) содействовать изменению отношения людей к родному языку;  2) создать лингвистическую цензуру средств массовой информации;  3) необходимо прививать учащимся хороший читательский вкус;  4) стоит задумываться над тем, что говоришь.</vt:lpstr>
      <vt:lpstr> Я считаю необходимым внедрение в русский язык не только терминологии в политической (праймериз, спикер) или экономической (дефолт, банкрот) сфере, но также и внедрение компьютерной, информационной терминологии (вирус, имейл), но считаю нужным отметить, что постоянное использование лексем, не имеющих семантических особенностей сравнительно русского аналога (сабскрайбнуться = подписаться), является эксцессивным и действительно влечет за собой некоторого рода потерю языковой самобытности.  В результате проведённых исследований я пришёл к следующим выводам: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“Американизация русского языка”</dc:title>
  <dc:creator>Аркадий Егоров</dc:creator>
  <cp:lastModifiedBy>Аркадий Егоров</cp:lastModifiedBy>
  <cp:revision>1</cp:revision>
  <dcterms:created xsi:type="dcterms:W3CDTF">2023-04-24T16:24:12Z</dcterms:created>
  <dcterms:modified xsi:type="dcterms:W3CDTF">2023-04-25T16:07:22Z</dcterms:modified>
</cp:coreProperties>
</file>