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5" r:id="rId1"/>
  </p:sldMasterIdLst>
  <p:sldIdLst>
    <p:sldId id="256" r:id="rId2"/>
    <p:sldId id="257" r:id="rId3"/>
    <p:sldId id="258" r:id="rId4"/>
    <p:sldId id="267" r:id="rId5"/>
    <p:sldId id="260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13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8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09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373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15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4205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370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73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159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99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04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3624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3714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248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30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9026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571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9A3D6-A18B-45FC-A5EC-8872173BB88E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4BF57FE-0D5E-4532-AD56-0D43DBBC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36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7" r:id="rId12"/>
    <p:sldLayoutId id="2147483948" r:id="rId13"/>
    <p:sldLayoutId id="2147483949" r:id="rId14"/>
    <p:sldLayoutId id="2147483950" r:id="rId15"/>
    <p:sldLayoutId id="21474839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1891" y="1704721"/>
            <a:ext cx="9123217" cy="1848215"/>
          </a:xfrm>
        </p:spPr>
        <p:txBody>
          <a:bodyPr/>
          <a:lstStyle/>
          <a:p>
            <a:r>
              <a:rPr lang="ru-RU" sz="6600" dirty="0" smtClean="0"/>
              <a:t>«Семейный бюджет»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5113" y="268542"/>
            <a:ext cx="7766936" cy="1096899"/>
          </a:xfrm>
        </p:spPr>
        <p:txBody>
          <a:bodyPr/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dirty="0" smtClean="0"/>
              <a:t>Детский сад № 15 «Ромашка»</a:t>
            </a: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255454" y="4276892"/>
            <a:ext cx="4969932" cy="1335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Выполнил воспитанник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одготовительной группы №5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Овчинников Артём 6 лет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5255454" y="5922175"/>
            <a:ext cx="2001596" cy="41379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Шарыпово 2023г.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748339" y="1913801"/>
            <a:ext cx="9477047" cy="4597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Детско-родительский проект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764" y="3631414"/>
            <a:ext cx="3896018" cy="307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81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325" y="1270000"/>
            <a:ext cx="7917629" cy="5167295"/>
          </a:xfrm>
        </p:spPr>
      </p:pic>
    </p:spTree>
    <p:extLst>
      <p:ext uri="{BB962C8B-B14F-4D97-AF65-F5344CB8AC3E}">
        <p14:creationId xmlns:p14="http://schemas.microsoft.com/office/powerpoint/2010/main" val="49760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9465472" cy="1550989"/>
          </a:xfrm>
        </p:spPr>
        <p:txBody>
          <a:bodyPr>
            <a:normAutofit fontScale="90000"/>
            <a:scene3d>
              <a:camera prst="orthographicFront">
                <a:rot lat="0" lon="300000" rev="0"/>
              </a:camera>
              <a:lightRig rig="threePt" dir="t"/>
            </a:scene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Мне захотелось узнать что такое «Семейный бюджет»?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Сначала я решил спросить у мамы.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959" y="2771537"/>
            <a:ext cx="3954482" cy="3954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52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0224" y="245919"/>
            <a:ext cx="5095169" cy="107372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мама, Александра Сергеевна, - экономист. Она мне рассказала, что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Семейный бюджет –  это расходы и доходы семьи.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 descr="C:\Users\Маша\Desktop\maxresdefault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7072" y="2852928"/>
            <a:ext cx="7424928" cy="40050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C:\Users\forester\Downloads\IMG-20230122-WA00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765728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903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72891" y="0"/>
            <a:ext cx="456487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Мне стало интересно, что такое доходы и расходы?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Мама сказала, что доходы – это зарплата- деньги, которые она с папой зарабатывают на работе. А так же это детское пособие, которое выплачивает государство семье.</a:t>
            </a:r>
            <a:endParaRPr lang="ru-RU" dirty="0"/>
          </a:p>
        </p:txBody>
      </p:sp>
      <p:pic>
        <p:nvPicPr>
          <p:cNvPr id="2050" name="Picture 2" descr="C:\Users\forester\Downloads\IMG-20230122-WA00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169" y="2945082"/>
            <a:ext cx="3166421" cy="31664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535886" cy="106602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А расходы – это то на что тратят зарплату- деньги.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Arial Black" panose="020B0A04020102020204" pitchFamily="34" charset="0"/>
              </a:rPr>
              <a:t>РАСХОДЫ:</a:t>
            </a:r>
            <a:endParaRPr lang="ru-RU" dirty="0"/>
          </a:p>
        </p:txBody>
      </p:sp>
      <p:pic>
        <p:nvPicPr>
          <p:cNvPr id="4" name="Picture 5" descr="3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641" y="1335661"/>
            <a:ext cx="1447799" cy="130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9" descr="ттт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167" y="3082515"/>
            <a:ext cx="1250517" cy="1345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8935" y="3408181"/>
            <a:ext cx="2045675" cy="93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 descr="2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2700" y="5549482"/>
            <a:ext cx="1007764" cy="1024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8791" y="1505171"/>
            <a:ext cx="1923291" cy="12821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9782" y="5638573"/>
            <a:ext cx="1288774" cy="9563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0775" y="4871874"/>
            <a:ext cx="1362235" cy="95596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710" y="4773713"/>
            <a:ext cx="1385455" cy="103909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651146" y="1886584"/>
            <a:ext cx="151726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Квартплата</a:t>
            </a:r>
            <a:endParaRPr lang="ru-RU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51146" y="3271953"/>
            <a:ext cx="151726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Питание</a:t>
            </a:r>
            <a:endParaRPr lang="ru-RU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14514" y="1929966"/>
            <a:ext cx="189792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Кредитные  обязательства</a:t>
            </a:r>
            <a:endParaRPr lang="ru-RU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89684" y="5037034"/>
            <a:ext cx="15172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Обучение, секции</a:t>
            </a:r>
            <a:endParaRPr lang="ru-RU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17577" y="3371812"/>
            <a:ext cx="15172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Одежда, обувь</a:t>
            </a:r>
            <a:endParaRPr lang="ru-RU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51905" y="4309516"/>
            <a:ext cx="15172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Проезд</a:t>
            </a:r>
          </a:p>
          <a:p>
            <a:pPr algn="ctr"/>
            <a:endParaRPr lang="ru-RU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916074" y="4428039"/>
            <a:ext cx="151726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Связь</a:t>
            </a:r>
            <a:endParaRPr lang="ru-RU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3189782" y="993456"/>
            <a:ext cx="737982" cy="8931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3075709" y="993456"/>
            <a:ext cx="1272605" cy="22784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3075709" y="993456"/>
            <a:ext cx="1600200" cy="33483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4813831" y="993456"/>
            <a:ext cx="20775" cy="38039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390946" y="1050510"/>
            <a:ext cx="1196408" cy="8931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089666" y="1012082"/>
            <a:ext cx="1507503" cy="23100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802065" y="1077396"/>
            <a:ext cx="967948" cy="31261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5544404" y="3244334"/>
            <a:ext cx="1103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Лечение</a:t>
            </a:r>
            <a:endParaRPr lang="ru-RU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9125" y="4550081"/>
            <a:ext cx="1974285" cy="113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0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Незапланированные </a:t>
            </a:r>
            <a:r>
              <a:rPr lang="ru-RU" dirty="0" smtClean="0"/>
              <a:t>расходы</a:t>
            </a:r>
            <a:endParaRPr lang="ru-RU" dirty="0"/>
          </a:p>
        </p:txBody>
      </p:sp>
      <p:pic>
        <p:nvPicPr>
          <p:cNvPr id="10" name="Picture 17" descr="4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6754" y="1269999"/>
            <a:ext cx="1298864" cy="2745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425" y="3412275"/>
            <a:ext cx="2439231" cy="285690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2093" y="2930237"/>
            <a:ext cx="3338945" cy="3338945"/>
          </a:xfrm>
          <a:prstGeom prst="rect">
            <a:avLst/>
          </a:prstGeom>
        </p:spPr>
      </p:pic>
      <p:sp>
        <p:nvSpPr>
          <p:cNvPr id="5" name="Облако 4"/>
          <p:cNvSpPr/>
          <p:nvPr/>
        </p:nvSpPr>
        <p:spPr>
          <a:xfrm>
            <a:off x="6274969" y="1573600"/>
            <a:ext cx="2999033" cy="167187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3279112" y="4536026"/>
            <a:ext cx="2842981" cy="167187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741883" y="1478897"/>
            <a:ext cx="2842981" cy="167187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51041" y="4968936"/>
            <a:ext cx="549912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Лечение</a:t>
            </a:r>
            <a:endParaRPr lang="ru-RU" sz="32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523453" y="1899517"/>
            <a:ext cx="549912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Подарки </a:t>
            </a:r>
            <a:endParaRPr lang="ru-RU" sz="32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40217" y="1792945"/>
            <a:ext cx="549912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Ремонт </a:t>
            </a:r>
            <a:b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техники</a:t>
            </a:r>
            <a:endParaRPr lang="ru-RU" sz="32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431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138" y="273132"/>
            <a:ext cx="9398562" cy="67745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Что бы сберечь деньги семьи надо экономить: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15366" y="3822706"/>
            <a:ext cx="5176137" cy="1015663"/>
          </a:xfrm>
          <a:prstGeom prst="rect">
            <a:avLst/>
          </a:prstGeom>
          <a:solidFill>
            <a:srgbClr val="CCFFCC"/>
          </a:solidFill>
          <a:ln w="38100">
            <a:solidFill>
              <a:srgbClr val="66FF6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u="sng" dirty="0">
                <a:solidFill>
                  <a:srgbClr val="006600"/>
                </a:solidFill>
                <a:latin typeface="Comic Sans MS" panose="030F0702030302020204" pitchFamily="66" charset="0"/>
              </a:rPr>
              <a:t>Обувь и одежда</a:t>
            </a:r>
            <a:endParaRPr lang="ru-RU" altLang="ru-RU" sz="2800" u="sng" dirty="0">
              <a:solidFill>
                <a:srgbClr val="006600"/>
              </a:solidFill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(Бережное отношение)</a:t>
            </a:r>
            <a:endParaRPr lang="ru-RU" altLang="ru-RU" dirty="0">
              <a:latin typeface="Comic Sans MS" panose="030F0702030302020204" pitchFamily="66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15366" y="950590"/>
            <a:ext cx="4926757" cy="1015663"/>
          </a:xfrm>
          <a:prstGeom prst="rect">
            <a:avLst/>
          </a:prstGeom>
          <a:solidFill>
            <a:srgbClr val="CCFFCC"/>
          </a:solidFill>
          <a:ln w="38100">
            <a:solidFill>
              <a:srgbClr val="66FF6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u="sng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Квартплата</a:t>
            </a:r>
            <a:endParaRPr lang="ru-RU" altLang="ru-RU" sz="2800" u="sng" dirty="0">
              <a:solidFill>
                <a:srgbClr val="006600"/>
              </a:solidFill>
              <a:latin typeface="Comic Sans MS" panose="030F0702030302020204" pitchFamily="66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(Беречь свет и воду)</a:t>
            </a: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9050482" y="5995643"/>
            <a:ext cx="2235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878286" y="3977204"/>
            <a:ext cx="4164511" cy="1015663"/>
          </a:xfrm>
          <a:prstGeom prst="rect">
            <a:avLst/>
          </a:prstGeom>
          <a:solidFill>
            <a:srgbClr val="CCFFCC"/>
          </a:solidFill>
          <a:ln w="38100">
            <a:solidFill>
              <a:srgbClr val="66FF6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u="sng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Транспорт</a:t>
            </a:r>
            <a:endParaRPr lang="ru-RU" altLang="ru-RU" sz="2800" u="sng" dirty="0">
              <a:solidFill>
                <a:srgbClr val="006600"/>
              </a:solidFill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 smtClean="0">
                <a:latin typeface="Comic Sans MS" panose="030F0702030302020204" pitchFamily="66" charset="0"/>
              </a:rPr>
              <a:t>(Ходить пешком)</a:t>
            </a:r>
            <a:endParaRPr lang="ru-RU" altLang="ru-RU" dirty="0">
              <a:latin typeface="Comic Sans MS" panose="030F0702030302020204" pitchFamily="66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248894" y="998146"/>
            <a:ext cx="4848067" cy="1015663"/>
          </a:xfrm>
          <a:prstGeom prst="rect">
            <a:avLst/>
          </a:prstGeom>
          <a:solidFill>
            <a:srgbClr val="CCFFCC"/>
          </a:solidFill>
          <a:ln w="38100">
            <a:solidFill>
              <a:srgbClr val="66FF6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u="sng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Продукты</a:t>
            </a:r>
            <a:endParaRPr lang="ru-RU" altLang="ru-RU" sz="2800" u="sng" dirty="0" smtClean="0">
              <a:solidFill>
                <a:srgbClr val="006600"/>
              </a:solidFill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 smtClean="0">
                <a:latin typeface="Comic Sans MS" panose="030F0702030302020204" pitchFamily="66" charset="0"/>
              </a:rPr>
              <a:t>(Меньше сладостей)</a:t>
            </a:r>
            <a:endParaRPr lang="ru-RU" altLang="ru-RU" dirty="0">
              <a:latin typeface="Comic Sans MS" panose="030F0702030302020204" pitchFamily="66" charset="0"/>
            </a:endParaRPr>
          </a:p>
        </p:txBody>
      </p:sp>
      <p:pic>
        <p:nvPicPr>
          <p:cNvPr id="7170" name="Picture 2" descr="Почему важно беречь воду и как это делать? :: SYL.r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138" y="2076680"/>
            <a:ext cx="2217864" cy="1479315"/>
          </a:xfrm>
          <a:prstGeom prst="rect">
            <a:avLst/>
          </a:prstGeom>
          <a:noFill/>
        </p:spPr>
      </p:pic>
      <p:pic>
        <p:nvPicPr>
          <p:cNvPr id="7172" name="Picture 4" descr="Социальная реклама в области энергосбережения и повышения энергетической  эффективности. Почему нам необходимо беречь энергию? – Администрация  сельского поселения Рысайкин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7986" y="2024350"/>
            <a:ext cx="1125824" cy="1531645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070" y="2076680"/>
            <a:ext cx="1913412" cy="19134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955" y="4929962"/>
            <a:ext cx="2372031" cy="192803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9591" y="5060891"/>
            <a:ext cx="2677788" cy="17851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898" y="5157820"/>
            <a:ext cx="2649065" cy="176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7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2880153"/>
              </p:ext>
            </p:extLst>
          </p:nvPr>
        </p:nvGraphicFramePr>
        <p:xfrm>
          <a:off x="267791" y="1118062"/>
          <a:ext cx="969471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1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15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315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Покупка товаров по Акциям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Заправка автомобиля по «бонусам», часто ходим пешком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Покупка товаров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</a:rPr>
                        <a:t> на распродаже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6" name="Picture 2" descr="C:\Users\дом\Desktop\16762019414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881" y="2146816"/>
            <a:ext cx="3173878" cy="4432114"/>
          </a:xfrm>
          <a:prstGeom prst="rect">
            <a:avLst/>
          </a:prstGeom>
          <a:noFill/>
        </p:spPr>
      </p:pic>
      <p:pic>
        <p:nvPicPr>
          <p:cNvPr id="5" name="Рисунок 4" descr="C:\Users\дом\Desktop\167620194142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2654" y="2164834"/>
            <a:ext cx="3100388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дом\Desktop\167620194144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3478" y="2169411"/>
            <a:ext cx="3200170" cy="4373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744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146" y="60960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Выводы: </a:t>
            </a:r>
            <a:r>
              <a:rPr lang="ru-RU" dirty="0" smtClean="0"/>
              <a:t>таким образом я понял что деньги надо экономить, нам с братом поменьше есть сладости, не просить не нужных игрушек, беречь вещи.  Я хочу завести копилку, на свои  желания, чтобы сберечь семейный бюджет.</a:t>
            </a:r>
            <a:endParaRPr 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48245" y="25435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altLang="ru-RU" dirty="0" smtClean="0">
              <a:solidFill>
                <a:srgbClr val="FF66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" name="Picture 19" descr="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8945" y="0"/>
            <a:ext cx="3108325" cy="876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3" descr="r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9257" y="5838681"/>
            <a:ext cx="564861" cy="688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4" descr="r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9983" y="5910118"/>
            <a:ext cx="472654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6" descr="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096" y="5549756"/>
            <a:ext cx="105486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261" y="3996342"/>
            <a:ext cx="2453570" cy="274141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8502" y="3996342"/>
            <a:ext cx="2539456" cy="253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2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745</TotalTime>
  <Words>208</Words>
  <Application>Microsoft Office PowerPoint</Application>
  <PresentationFormat>Широкоэкранный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Comic Sans MS</vt:lpstr>
      <vt:lpstr>Trebuchet MS</vt:lpstr>
      <vt:lpstr>Wingdings 3</vt:lpstr>
      <vt:lpstr>Грань</vt:lpstr>
      <vt:lpstr>«Семейный бюджет»</vt:lpstr>
      <vt:lpstr>  Мне захотелось узнать что такое «Семейный бюджет»? Сначала я решил спросить у мамы.</vt:lpstr>
      <vt:lpstr>Моя мама, Александра Сергеевна, - экономист. Она мне рассказала, что  Семейный бюджет –  это расходы и доходы семьи.</vt:lpstr>
      <vt:lpstr>Презентация PowerPoint</vt:lpstr>
      <vt:lpstr>А расходы – это то на что тратят зарплату- деньги. РАСХОДЫ:</vt:lpstr>
      <vt:lpstr>Незапланированные расходы</vt:lpstr>
      <vt:lpstr>Что бы сберечь деньги семьи надо экономить:  </vt:lpstr>
      <vt:lpstr> </vt:lpstr>
      <vt:lpstr>Выводы: таким образом я понял что деньги надо экономить, нам с братом поменьше есть сладости, не просить не нужных игрушек, беречь вещи.  Я хочу завести копилку, на свои  желания, чтобы сберечь семейный бюджет.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«Семейный бюджет»</dc:title>
  <dc:creator>Маша</dc:creator>
  <cp:lastModifiedBy>USER</cp:lastModifiedBy>
  <cp:revision>40</cp:revision>
  <dcterms:created xsi:type="dcterms:W3CDTF">2023-02-06T04:22:21Z</dcterms:created>
  <dcterms:modified xsi:type="dcterms:W3CDTF">2023-04-25T15:11:58Z</dcterms:modified>
</cp:coreProperties>
</file>