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82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novostroykpd.ru/wp-content/uploads/2018/04/thumb-1200x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2858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682F"/>
                </a:solidFill>
              </a:rPr>
              <a:t>5 июня - День эколога в России</a:t>
            </a:r>
            <a:endParaRPr lang="ru-RU" sz="4800" b="1" dirty="0">
              <a:solidFill>
                <a:srgbClr val="00682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5OOWNHD0.jpg"/>
          <p:cNvPicPr>
            <a:picLocks noChangeAspect="1"/>
          </p:cNvPicPr>
          <p:nvPr/>
        </p:nvPicPr>
        <p:blipFill>
          <a:blip r:embed="rId2"/>
          <a:srcRect l="3333" t="8750" r="4166" b="5000"/>
          <a:stretch>
            <a:fillRect/>
          </a:stretch>
        </p:blipFill>
        <p:spPr>
          <a:xfrm>
            <a:off x="214282" y="428604"/>
            <a:ext cx="4214842" cy="2620037"/>
          </a:xfrm>
          <a:prstGeom prst="rect">
            <a:avLst/>
          </a:prstGeom>
        </p:spPr>
      </p:pic>
      <p:pic>
        <p:nvPicPr>
          <p:cNvPr id="4" name="Рисунок 3" descr="iGR1ZNCSQ.jpg"/>
          <p:cNvPicPr>
            <a:picLocks noChangeAspect="1"/>
          </p:cNvPicPr>
          <p:nvPr/>
        </p:nvPicPr>
        <p:blipFill>
          <a:blip r:embed="rId3"/>
          <a:srcRect l="4517" r="7302" b="2690"/>
          <a:stretch>
            <a:fillRect/>
          </a:stretch>
        </p:blipFill>
        <p:spPr>
          <a:xfrm>
            <a:off x="4857752" y="357166"/>
            <a:ext cx="3784727" cy="2786081"/>
          </a:xfrm>
          <a:prstGeom prst="rect">
            <a:avLst/>
          </a:prstGeom>
        </p:spPr>
      </p:pic>
      <p:pic>
        <p:nvPicPr>
          <p:cNvPr id="5" name="Рисунок 4" descr="bd1ef878546bf6a83ac064eb87cf74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3429000"/>
            <a:ext cx="4179123" cy="2786082"/>
          </a:xfrm>
          <a:prstGeom prst="rect">
            <a:avLst/>
          </a:prstGeom>
        </p:spPr>
      </p:pic>
      <p:pic>
        <p:nvPicPr>
          <p:cNvPr id="6" name="Рисунок 5" descr="Foto_3.jpg"/>
          <p:cNvPicPr>
            <a:picLocks noChangeAspect="1"/>
          </p:cNvPicPr>
          <p:nvPr/>
        </p:nvPicPr>
        <p:blipFill>
          <a:blip r:embed="rId5" cstate="print"/>
          <a:srcRect l="9375" t="11388" r="14062"/>
          <a:stretch>
            <a:fillRect/>
          </a:stretch>
        </p:blipFill>
        <p:spPr>
          <a:xfrm>
            <a:off x="5000628" y="3500438"/>
            <a:ext cx="3643338" cy="281552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EERSILB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YS1Z251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65"/>
            <a:ext cx="9144000" cy="684907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ZI0I6F6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65"/>
            <a:ext cx="9144000" cy="684907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7</Words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2020-05-21T08:34:24Z</dcterms:created>
  <dcterms:modified xsi:type="dcterms:W3CDTF">2020-06-08T10:06:01Z</dcterms:modified>
</cp:coreProperties>
</file>