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mp3" ContentType="audio/m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65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3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86" r:id="rId24"/>
    <p:sldId id="284" r:id="rId25"/>
    <p:sldId id="266" r:id="rId26"/>
    <p:sldId id="267" r:id="rId27"/>
    <p:sldId id="268" r:id="rId28"/>
    <p:sldId id="269" r:id="rId29"/>
    <p:sldId id="270" r:id="rId30"/>
    <p:sldId id="271" r:id="rId31"/>
    <p:sldId id="282" r:id="rId32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65AE6B77-E91B-43CA-8CCE-23DF5659F59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A2BF0EF6-7F88-4D38-9EE5-229AA8F7CB7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57922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5AE6B77-E91B-43CA-8CCE-23DF5659F59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A2BF0EF6-7F88-4D38-9EE5-229AA8F7C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4268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defPPr/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defPPr/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5AE6B77-E91B-43CA-8CCE-23DF5659F59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A2BF0EF6-7F88-4D38-9EE5-229AA8F7C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39615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5AE6B77-E91B-43CA-8CCE-23DF5659F59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A2BF0EF6-7F88-4D38-9EE5-229AA8F7C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6555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/>
          </a:lstStyle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/>
            <a:fld id="{65AE6B77-E91B-43CA-8CCE-23DF5659F59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/>
            <a:fld id="{A2BF0EF6-7F88-4D38-9EE5-229AA8F7C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86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audio" Target="../media/media1.mp3" /><Relationship Id="rId4" Type="http://schemas.microsoft.com/office/2007/relationships/media" Target="../media/media1.mp3" TargetMode="Internal" /><Relationship Id="rId5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png" /><Relationship Id="rId5" Type="http://schemas.openxmlformats.org/officeDocument/2006/relationships/image" Target="../media/image23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19.jpeg" /><Relationship Id="rId6" Type="http://schemas.openxmlformats.org/officeDocument/2006/relationships/image" Target="../media/image27.jpeg" /><Relationship Id="rId7" Type="http://schemas.openxmlformats.org/officeDocument/2006/relationships/image" Target="../media/image1.png" /><Relationship Id="rId8" Type="http://schemas.openxmlformats.org/officeDocument/2006/relationships/audio" Target="../media/media2.mp3" /><Relationship Id="rId9" Type="http://schemas.microsoft.com/office/2007/relationships/media" Target="../media/media2.mp3" TargetMode="Interna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8.png" /><Relationship Id="rId3" Type="http://schemas.openxmlformats.org/officeDocument/2006/relationships/image" Target="../media/image29.jpeg" /><Relationship Id="rId4" Type="http://schemas.openxmlformats.org/officeDocument/2006/relationships/image" Target="../media/image30.pn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Relationship Id="rId7" Type="http://schemas.openxmlformats.org/officeDocument/2006/relationships/image" Target="../media/image1.png" /><Relationship Id="rId8" Type="http://schemas.openxmlformats.org/officeDocument/2006/relationships/audio" Target="../media/media2.mp3" /><Relationship Id="rId9" Type="http://schemas.microsoft.com/office/2007/relationships/media" Target="../media/media2.mp3" TargetMode="In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3.jpeg" /><Relationship Id="rId3" Type="http://schemas.openxmlformats.org/officeDocument/2006/relationships/image" Target="../media/image34.png" /><Relationship Id="rId4" Type="http://schemas.openxmlformats.org/officeDocument/2006/relationships/image" Target="../media/image23.jpeg" /><Relationship Id="rId5" Type="http://schemas.openxmlformats.org/officeDocument/2006/relationships/image" Target="../media/image27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Relationship Id="rId4" Type="http://schemas.openxmlformats.org/officeDocument/2006/relationships/image" Target="../media/image31.jpeg" /><Relationship Id="rId5" Type="http://schemas.openxmlformats.org/officeDocument/2006/relationships/image" Target="../media/image37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8.jpeg" /><Relationship Id="rId3" Type="http://schemas.openxmlformats.org/officeDocument/2006/relationships/image" Target="../media/image39.png" /><Relationship Id="rId4" Type="http://schemas.openxmlformats.org/officeDocument/2006/relationships/image" Target="../media/image40.jpeg" /><Relationship Id="rId5" Type="http://schemas.openxmlformats.org/officeDocument/2006/relationships/image" Target="../media/image32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1.jpeg" /><Relationship Id="rId3" Type="http://schemas.openxmlformats.org/officeDocument/2006/relationships/image" Target="../media/image42.jpeg" /><Relationship Id="rId4" Type="http://schemas.openxmlformats.org/officeDocument/2006/relationships/image" Target="../media/image43.jpeg" /><Relationship Id="rId5" Type="http://schemas.openxmlformats.org/officeDocument/2006/relationships/image" Target="../media/image44.jpeg" /><Relationship Id="rId6" Type="http://schemas.openxmlformats.org/officeDocument/2006/relationships/image" Target="../media/image1.png" /><Relationship Id="rId7" Type="http://schemas.openxmlformats.org/officeDocument/2006/relationships/audio" Target="../media/media2.mp3" /><Relationship Id="rId8" Type="http://schemas.microsoft.com/office/2007/relationships/media" Target="../media/media2.mp3" TargetMode="Interna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5.jpeg" /><Relationship Id="rId3" Type="http://schemas.openxmlformats.org/officeDocument/2006/relationships/image" Target="../media/image44.jpeg" /><Relationship Id="rId4" Type="http://schemas.openxmlformats.org/officeDocument/2006/relationships/image" Target="../media/image46.png" /><Relationship Id="rId5" Type="http://schemas.openxmlformats.org/officeDocument/2006/relationships/image" Target="../media/image47.png" /><Relationship Id="rId6" Type="http://schemas.openxmlformats.org/officeDocument/2006/relationships/image" Target="../media/image48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9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0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1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2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3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5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audio" Target="../media/media3.mp3" /><Relationship Id="rId4" Type="http://schemas.microsoft.com/office/2007/relationships/media" Target="../media/media3.mp3" TargetMode="Internal" /><Relationship Id="rId5" Type="http://schemas.openxmlformats.org/officeDocument/2006/relationships/image" Target="../media/image56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344384"/>
            <a:ext cx="9966960" cy="617517"/>
          </a:xfrm>
        </p:spPr>
        <p:txBody>
          <a:bodyPr>
            <a:normAutofit/>
          </a:bodyPr>
          <a:lstStyle>
            <a:defPPr/>
          </a:lstStyle>
          <a:p>
            <a:r>
              <a:rPr lang="ru-RU" sz="12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ООШ № 18 г. Новокуйбышевска </a:t>
            </a:r>
            <a:br>
              <a:rPr lang="ru-RU" sz="12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«Детский сад «Центр коррекции и развития детей»</a:t>
            </a:r>
            <a:endParaRPr lang="ru-RU" sz="120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5023" y="2018806"/>
            <a:ext cx="10604665" cy="4168238"/>
          </a:xfrm>
        </p:spPr>
        <p:txBody>
          <a:bodyPr/>
          <a:lstStyle>
            <a:defPPr/>
          </a:lstStyle>
          <a:p>
            <a:r>
              <a:rPr lang="ru-RU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по словообразованию </a:t>
            </a:r>
          </a:p>
          <a:p>
            <a:r>
              <a:rPr lang="ru-RU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5 – 6 лет</a:t>
            </a:r>
          </a:p>
          <a:p>
            <a:r>
              <a:rPr lang="ru-RU" sz="28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сказочный город»</a:t>
            </a:r>
          </a:p>
          <a:p>
            <a:r>
              <a:rPr lang="ru-RU" sz="20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лексической теме «Наш город»)</a:t>
            </a:r>
          </a:p>
          <a:p>
            <a:pPr algn="r"/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pPr algn="r"/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Десятова Л.П.</a:t>
            </a:r>
          </a:p>
          <a:p>
            <a:pPr algn="r"/>
            <a:endParaRPr lang="ru-RU" sz="1600" b="1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endParaRPr lang="ru-RU" sz="1600" b="1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Звук 1 для презентации">
            <a:hlinkClick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354" y="3564176"/>
            <a:ext cx="4109060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772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49" y="570016"/>
            <a:ext cx="7784273" cy="5189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29444" y="5937662"/>
            <a:ext cx="6627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библиотека. Какая улица? – Библиотечная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0702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561" y="261258"/>
            <a:ext cx="8235810" cy="5493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58836" y="5985164"/>
            <a:ext cx="57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есь театр. Какая улица? – Театральная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7110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8" y="439386"/>
            <a:ext cx="9074366" cy="5105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58836" y="5854535"/>
            <a:ext cx="691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речка. Какая улица? – Речная улица.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99603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559" y="368136"/>
            <a:ext cx="8437875" cy="558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05101" y="6092042"/>
            <a:ext cx="550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парк. Какая улица? – Парковая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4855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333830"/>
            <a:ext cx="9966960" cy="1407884"/>
          </a:xfrm>
        </p:spPr>
        <p:txBody>
          <a:bodyPr>
            <a:normAutofit/>
          </a:bodyPr>
          <a:lstStyle>
            <a:defPPr/>
          </a:lstStyle>
          <a:p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</a:t>
            </a:r>
            <a:b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</a:t>
            </a:r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дом»</a:t>
            </a:r>
            <a:endParaRPr lang="ru-RU" sz="280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942" y="2017294"/>
            <a:ext cx="5767316" cy="441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9115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85009"/>
            <a:ext cx="9875520" cy="451262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1137" y="2057400"/>
            <a:ext cx="5142484" cy="289534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17672" y="1275832"/>
            <a:ext cx="1852550" cy="1852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26971" y="6020790"/>
            <a:ext cx="4351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Дом из дерева, какой? – Деревянный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1662" y="1062814"/>
            <a:ext cx="2044642" cy="18677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999" y="3470169"/>
            <a:ext cx="1967621" cy="2004355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524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44384"/>
            <a:ext cx="9875520" cy="475013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90057"/>
            <a:ext cx="4601789" cy="3336966"/>
          </a:xfrm>
          <a:prstGeom prst="rect">
            <a:avLst/>
          </a:prstGeom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t="9455" r="12108" b="5929"/>
          <a:stretch>
            <a:fillRect/>
          </a:stretch>
        </p:blipFill>
        <p:spPr>
          <a:xfrm>
            <a:off x="8901448" y="1537194"/>
            <a:ext cx="2191657" cy="209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1990" y="5973288"/>
            <a:ext cx="439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Дом из кирпича, какой? – Кирпичный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993" y="1662166"/>
            <a:ext cx="2146037" cy="21460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2264" y="4097168"/>
            <a:ext cx="2825013" cy="1587155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36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2510"/>
            <a:ext cx="9875520" cy="46313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3471" t="5462" r="10490" b="6977"/>
          <a:stretch>
            <a:fillRect/>
          </a:stretch>
        </p:blipFill>
        <p:spPr>
          <a:xfrm>
            <a:off x="7765143" y="3294742"/>
            <a:ext cx="2177144" cy="2133601"/>
          </a:xfrm>
          <a:prstGeom prst="rect">
            <a:avLst/>
          </a:prstGeom>
        </p:spPr>
      </p:pic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19" y="1513721"/>
            <a:ext cx="2350224" cy="2155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886" y="3085042"/>
            <a:ext cx="2911997" cy="29119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rcRect l="14869" t="4412" r="6268" b="15364"/>
          <a:stretch>
            <a:fillRect/>
          </a:stretch>
        </p:blipFill>
        <p:spPr>
          <a:xfrm>
            <a:off x="6110513" y="899886"/>
            <a:ext cx="2002973" cy="20755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rcRect l="13498" t="3416" r="18079" b="2504"/>
          <a:stretch>
            <a:fillRect/>
          </a:stretch>
        </p:blipFill>
        <p:spPr>
          <a:xfrm>
            <a:off x="9144000" y="856344"/>
            <a:ext cx="2133600" cy="1944914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40728" y="5913912"/>
            <a:ext cx="422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Дом из бетона, какой? – Бетонный дом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32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20634"/>
            <a:ext cx="9875520" cy="43938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3000" y="2272621"/>
            <a:ext cx="2772956" cy="144465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8425" t="3610" r="6735" b="14947"/>
          <a:stretch>
            <a:fillRect/>
          </a:stretch>
        </p:blipFill>
        <p:spPr>
          <a:xfrm>
            <a:off x="6293295" y="1562802"/>
            <a:ext cx="1988457" cy="22061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5091" y="3091023"/>
            <a:ext cx="3392517" cy="17670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5725" y="6083314"/>
            <a:ext cx="402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Дом из камня, какой? – Каменный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7439" y="1563661"/>
            <a:ext cx="2281120" cy="2281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5173" y="4212993"/>
            <a:ext cx="2249568" cy="1914023"/>
          </a:xfrm>
          <a:prstGeom prst="rect">
            <a:avLst/>
          </a:prstGeom>
        </p:spPr>
      </p:pic>
      <p:pic>
        <p:nvPicPr>
          <p:cNvPr id="9" name="звук для презентации">
            <a:hlinkClick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54826" y="52298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69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3762"/>
            <a:ext cx="9875520" cy="522514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6962" y="1935678"/>
            <a:ext cx="4936942" cy="326571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469908" y="2082141"/>
            <a:ext cx="2046516" cy="2046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8218" y="5890162"/>
            <a:ext cx="5450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Дом из соломы, какой? – Соломенный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760" y="1680040"/>
            <a:ext cx="2331528" cy="1309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6524" y="4179703"/>
            <a:ext cx="2759573" cy="1829505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21081" y="56011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07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352301"/>
          </a:xfrm>
        </p:spPr>
        <p:txBody>
          <a:bodyPr>
            <a:normAutofit fontScale="90000"/>
          </a:bodyPr>
          <a:lstStyle>
            <a:defPPr/>
          </a:lstStyle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396" y="451263"/>
            <a:ext cx="10291476" cy="5644738"/>
          </a:xfrm>
        </p:spPr>
        <p:txBody>
          <a:bodyPr/>
          <a:lstStyle>
            <a:defPPr/>
          </a:lstStyle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endParaRPr lang="ru-RU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богатырь</a:t>
            </a:r>
          </a:p>
          <a:p>
            <a:pPr marL="45720" indent="0"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холмах и меж холмов</a:t>
            </a:r>
          </a:p>
          <a:p>
            <a:pPr marL="45720" indent="0"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Раздается ввысь и вширь</a:t>
            </a:r>
          </a:p>
          <a:p>
            <a:pPr marL="45720" indent="0"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во мгле ночей</a:t>
            </a:r>
          </a:p>
          <a:p>
            <a:pPr marL="45720" indent="0">
              <a:buNone/>
            </a:pPr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Миллионы жжет огней?</a:t>
            </a:r>
          </a:p>
          <a:p>
            <a:pPr/>
            <a:endParaRPr lang="ru-RU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99" y="1544456"/>
            <a:ext cx="7173236" cy="3502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21793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6260"/>
            <a:ext cx="9875520" cy="522514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62122" y="1496291"/>
            <a:ext cx="4322618" cy="432261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01611" y="4051582"/>
            <a:ext cx="3145475" cy="1767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64478" y="6044540"/>
            <a:ext cx="4230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Дом из стекла, какой? – Стеклянный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760" y="1496291"/>
            <a:ext cx="1929080" cy="1929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1238" y="1306997"/>
            <a:ext cx="2279854" cy="2318125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" y="50173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3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44384"/>
            <a:ext cx="9875520" cy="498764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2941" t="1171" r="17130" b="3067"/>
          <a:stretch>
            <a:fillRect/>
          </a:stretch>
        </p:blipFill>
        <p:spPr>
          <a:xfrm>
            <a:off x="8947508" y="1266371"/>
            <a:ext cx="2380343" cy="216262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98" y="1629710"/>
            <a:ext cx="4904509" cy="35032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85112" y="5919494"/>
            <a:ext cx="40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Дом из </a:t>
            </a:r>
            <a:r>
              <a:rPr lang="ru-RU"/>
              <a:t>г</a:t>
            </a:r>
            <a:r>
              <a:rPr lang="ru-RU" smtClean="0"/>
              <a:t>лины, какой? – Глиняный дом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 l="12182" t="5600" r="13706" b="9076"/>
          <a:stretch>
            <a:fillRect/>
          </a:stretch>
        </p:blipFill>
        <p:spPr>
          <a:xfrm>
            <a:off x="5066916" y="1473200"/>
            <a:ext cx="2119086" cy="20755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 l="12900" t="10531" r="11347" b="7391"/>
          <a:stretch>
            <a:fillRect/>
          </a:stretch>
        </p:blipFill>
        <p:spPr>
          <a:xfrm>
            <a:off x="7238892" y="4066792"/>
            <a:ext cx="1857828" cy="1712686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140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6260"/>
            <a:ext cx="9875520" cy="510639"/>
          </a:xfrm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материал и дом, назови какой дом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4312" y="2030681"/>
            <a:ext cx="5119912" cy="2857325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0694" y="1299624"/>
            <a:ext cx="2547647" cy="16984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78234" y="6092042"/>
            <a:ext cx="448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Дом из мрамора, какой? – Мраморный дом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8635" y="1254897"/>
            <a:ext cx="2280102" cy="2322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518" y="3661052"/>
            <a:ext cx="3145809" cy="1767993"/>
          </a:xfrm>
          <a:prstGeom prst="rect">
            <a:avLst/>
          </a:prstGeom>
        </p:spPr>
      </p:pic>
      <p:pic>
        <p:nvPicPr>
          <p:cNvPr id="8" name="звук для презентации">
            <a:hlinkClick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22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4165599" y="5847081"/>
            <a:ext cx="484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Дом изо льда, какой дом? – Ледяной дом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915" y="735045"/>
            <a:ext cx="2133785" cy="19508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26" y="3471071"/>
            <a:ext cx="3145809" cy="17679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50" y="1879585"/>
            <a:ext cx="2008168" cy="18330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094" y="3384532"/>
            <a:ext cx="1977854" cy="1806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1838" y="2313598"/>
            <a:ext cx="2140077" cy="19549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371" y="1073236"/>
            <a:ext cx="3259164" cy="161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575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319314"/>
            <a:ext cx="9966960" cy="1683657"/>
          </a:xfrm>
        </p:spPr>
        <p:txBody>
          <a:bodyPr>
            <a:normAutofit/>
          </a:bodyPr>
          <a:lstStyle>
            <a:defPPr/>
          </a:lstStyle>
          <a:p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</a:t>
            </a:r>
            <a:b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</a:t>
            </a:r>
            <a:r>
              <a:rPr lang="ru-RU" sz="28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этажей»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683" y="2002971"/>
            <a:ext cx="7766977" cy="409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73912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026" y="296883"/>
            <a:ext cx="10068494" cy="1056903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6723" y="825334"/>
            <a:ext cx="9855100" cy="56170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6348" y="5367647"/>
            <a:ext cx="559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Один этаж. Дом какой? – Одноэтажный дом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859867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85008"/>
            <a:ext cx="9875520" cy="688769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8188" y="629392"/>
            <a:ext cx="7398328" cy="4863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7595" y="5807034"/>
            <a:ext cx="699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Два этажа. Дом какой? – Двухэтажный дом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612140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68135"/>
            <a:ext cx="9875520" cy="771895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0088" y="754082"/>
            <a:ext cx="5472927" cy="54729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1990" y="6103917"/>
            <a:ext cx="441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Три этажа. Дом какой? – Трехэтажный дом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781985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0010"/>
            <a:ext cx="9875520" cy="61751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1188" y="891206"/>
            <a:ext cx="3657150" cy="5711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0" y="6151418"/>
            <a:ext cx="563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Четыре этажа. Дом какой? – Четырехэтажный дом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927461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15636"/>
            <a:ext cx="9875520" cy="653143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9407" y="742207"/>
            <a:ext cx="7044607" cy="56376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47605" y="5700156"/>
            <a:ext cx="553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Пять этажей. Дом какой? – Пятиэтажный дом.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94351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388284"/>
          </a:xfrm>
        </p:spPr>
        <p:txBody>
          <a:bodyPr>
            <a:normAutofit fontScale="90000"/>
          </a:bodyPr>
          <a:lstStyle>
            <a:defPPr/>
          </a:lstStyle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6286" y="478972"/>
            <a:ext cx="9171104" cy="1364342"/>
          </a:xfrm>
        </p:spPr>
        <p:txBody>
          <a:bodyPr>
            <a:normAutofit/>
          </a:bodyPr>
          <a:lstStyle>
            <a:defPPr/>
          </a:lstStyle>
          <a:p>
            <a:r>
              <a:rPr lang="ru-RU" sz="3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</a:t>
            </a:r>
          </a:p>
          <a:p>
            <a:r>
              <a:rPr lang="ru-RU" sz="3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название улицы»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369" y="1674064"/>
            <a:ext cx="9376461" cy="49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84839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15636"/>
            <a:ext cx="9875520" cy="59376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дом, в котором 1,2,3,4,5 этажей</a:t>
            </a:r>
            <a:br>
              <a:rPr lang="ru-RU" sz="28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5032" y="1009403"/>
            <a:ext cx="8790251" cy="4946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7583" y="6175169"/>
            <a:ext cx="522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Много этажей. Дом какой? – Многоэтажный дом.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86442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554538"/>
          </a:xfrm>
        </p:spPr>
        <p:txBody>
          <a:bodyPr>
            <a:normAutofit fontScale="90000"/>
          </a:bodyPr>
          <a:lstStyle>
            <a:defPPr/>
          </a:lstStyle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2648196"/>
            <a:ext cx="8767860" cy="2609603"/>
          </a:xfrm>
        </p:spPr>
        <p:txBody>
          <a:bodyPr>
            <a:normAutofit/>
          </a:bodyPr>
          <a:lstStyle>
            <a:defPPr/>
          </a:lstStyle>
          <a:p>
            <a:r>
              <a:rPr lang="ru-RU" sz="36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 !</a:t>
            </a:r>
            <a:endParaRPr lang="ru-RU" sz="3600" b="1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Фанфары конец игры">
            <a:hlinkClick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46068" y="551114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42" y="783771"/>
            <a:ext cx="839670" cy="8312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623" y="4046158"/>
            <a:ext cx="1745673" cy="172821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26" y="676893"/>
            <a:ext cx="1469421" cy="14547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810" y="2648196"/>
            <a:ext cx="1094571" cy="10836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615" y="3552658"/>
            <a:ext cx="996969" cy="9869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269" y="585127"/>
            <a:ext cx="1240969" cy="122855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5" y="4693067"/>
            <a:ext cx="1614024" cy="159788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182" y="5109623"/>
            <a:ext cx="1229516" cy="121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29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553" y="392718"/>
            <a:ext cx="8015844" cy="5346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41319" y="5878286"/>
            <a:ext cx="577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цветы? Какая улица? – Цветочная улица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82899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314" y="370999"/>
            <a:ext cx="5403273" cy="6075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968344" y="712519"/>
            <a:ext cx="4490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фонтан? </a:t>
            </a:r>
          </a:p>
          <a:p>
            <a:pPr/>
            <a:r>
              <a:rPr lang="ru-RU" smtClean="0"/>
              <a:t>Какая улица? – Фонтанная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1629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693" y="581892"/>
            <a:ext cx="5920129" cy="5843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968343" y="890649"/>
            <a:ext cx="3067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Улица, где растут ели. </a:t>
            </a:r>
          </a:p>
          <a:p>
            <a:pPr/>
            <a:r>
              <a:rPr lang="ru-RU" smtClean="0"/>
              <a:t>Какая улица? – Еловая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2556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370" y="291738"/>
            <a:ext cx="7047898" cy="5289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420093" y="5973288"/>
            <a:ext cx="675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Улица, где растут березы. Какая улица? – Березовая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4008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436" y="360514"/>
            <a:ext cx="8446278" cy="550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408218" y="6008914"/>
            <a:ext cx="5474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сад. Какая улица? – Садовая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31897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310628"/>
            <a:ext cx="6167220" cy="619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564582" y="973777"/>
            <a:ext cx="3290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 smtClean="0"/>
              <a:t>Улица, где есть аптека. </a:t>
            </a:r>
          </a:p>
          <a:p>
            <a:pPr/>
            <a:r>
              <a:rPr lang="ru-RU" smtClean="0"/>
              <a:t>Какая улица? – Аптечная улица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9682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TM03457444[[fn=Базис]]</Template>
  <Company/>
  <PresentationFormat>Широкоэкранный</PresentationFormat>
  <Paragraphs>60</Paragraphs>
  <Slides>31</Slides>
  <Notes>0</Notes>
  <TotalTime>126</TotalTime>
  <HiddenSlides>0</HiddenSlides>
  <MMClips>10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35">
      <vt:lpstr>Arial</vt:lpstr>
      <vt:lpstr>Corbel</vt:lpstr>
      <vt:lpstr>Times New Roman</vt:lpstr>
      <vt:lpstr>Базис</vt:lpstr>
      <vt:lpstr>ГБОУ ООШ № 18 г. Новокуйбышевска структурное подразделение «Детский сад «Центр коррекции и развития детей»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Игровое упражнение «Подбери материал и дом, назови какой дом»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Подбери материал и дом, назови какой дом</vt:lpstr>
      <vt:lpstr>PowerPoint Presentation</vt:lpstr>
      <vt:lpstr>Игровое упражнение«Назови дом, в котором 1,2,3,4,5 этажей»</vt:lpstr>
      <vt:lpstr>Назови дом, в котором 1,2,3,4,5 этажей</vt:lpstr>
      <vt:lpstr>Назови дом, в котором 1,2,3,4,5 этажей</vt:lpstr>
      <vt:lpstr>Назови дом, в котором 1,2,3,4,5 этажей</vt:lpstr>
      <vt:lpstr>Назови дом, в котором 1,2,3,4,5 этажей</vt:lpstr>
      <vt:lpstr>Назови дом, в котором 1,2,3,4,5 этажей</vt:lpstr>
      <vt:lpstr>Назови дом, в котором 1,2,3,4,5 этажей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ГБОУ ООШ № 18 г. Новокуйбышевска  структурное подразделение «Детский сад «Центр коррекции и развития детей»</dc:title>
  <dc:creator>Лариса</dc:creator>
  <cp:lastModifiedBy>Лариса</cp:lastModifiedBy>
  <cp:revision>119</cp:revision>
  <dcterms:created xsi:type="dcterms:W3CDTF">2023-04-04T17:58:59Z</dcterms:created>
  <dcterms:modified xsi:type="dcterms:W3CDTF">2023-04-25T13:30:51Z</dcterms:modified>
</cp:coreProperties>
</file>