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61" r:id="rId7"/>
    <p:sldId id="263" r:id="rId8"/>
    <p:sldId id="266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1949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l-clipart.net/uploads/posts/2015-05/1431105970_dvvnytyt1sdcep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-fotki.yandex.ru/get/9805/37366204.57d/0_124e91_f25f26c0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732869"/>
            <a:ext cx="1872208" cy="17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teslamotorsclub.com/tmc/data/avatars/l/48/48574.jpg?1465135584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BFCEC"/>
              </a:clrFrom>
              <a:clrTo>
                <a:srgbClr val="FBF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69000"/>
            <a:ext cx="2184177" cy="131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639747"/>
            </a:gs>
            <a:gs pos="0">
              <a:srgbClr val="DDEBCF"/>
            </a:gs>
            <a:gs pos="92000">
              <a:srgbClr val="9CB86E"/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907704" y="3949995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Автор : Воронова Алла Владимировна,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Воспитатель МДОУ  № 36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г. Шахты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2023 год</a:t>
            </a:r>
            <a:endParaRPr lang="ru-RU" sz="1400" i="1" dirty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874252" y="2289508"/>
            <a:ext cx="5760640" cy="144655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Мы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ребята - </a:t>
            </a:r>
            <a:r>
              <a:rPr lang="ru-RU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эколята</a:t>
            </a:r>
            <a:endParaRPr lang="ru-RU" b="1" i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7086600" cy="1143000"/>
          </a:xfrm>
        </p:spPr>
        <p:txBody>
          <a:bodyPr/>
          <a:lstStyle/>
          <a:p>
            <a:pPr marL="0" indent="0"/>
            <a:r>
              <a:rPr lang="ru-RU" sz="2400" dirty="0" smtClean="0"/>
              <a:t>По итогу праздника «День </a:t>
            </a:r>
            <a:r>
              <a:rPr lang="ru-RU" sz="2400" dirty="0" err="1" smtClean="0"/>
              <a:t>Эколят</a:t>
            </a:r>
            <a:r>
              <a:rPr lang="ru-RU" sz="2400" dirty="0" smtClean="0"/>
              <a:t>» ребята создали информационно-познавательный</a:t>
            </a:r>
            <a:r>
              <a:rPr lang="ru-RU" sz="2400" dirty="0"/>
              <a:t> плакат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 err="1"/>
              <a:t>Эколята</a:t>
            </a:r>
            <a:r>
              <a:rPr lang="ru-RU" sz="2400" dirty="0"/>
              <a:t> – Защитники природы»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854200"/>
            <a:ext cx="3352800" cy="447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96" y="1859128"/>
            <a:ext cx="3349104" cy="4465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37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4114800" cy="5486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787400"/>
            <a:ext cx="4324350" cy="576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0476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4" b="20398"/>
          <a:stretch/>
        </p:blipFill>
        <p:spPr>
          <a:xfrm>
            <a:off x="1752600" y="609600"/>
            <a:ext cx="5562600" cy="55201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8396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3" t="4477" r="3284" b="1989"/>
          <a:stretch/>
        </p:blipFill>
        <p:spPr>
          <a:xfrm rot="10800000">
            <a:off x="300246" y="304798"/>
            <a:ext cx="8529851" cy="6172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68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</a:t>
            </a:r>
            <a:r>
              <a:rPr lang="ru-RU" dirty="0" err="1" smtClean="0"/>
              <a:t>Эколят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153400" cy="914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dirty="0" smtClean="0"/>
              <a:t>В рамках праздника «День </a:t>
            </a:r>
            <a:r>
              <a:rPr lang="ru-RU" sz="2400" i="1" dirty="0" err="1" smtClean="0"/>
              <a:t>Эколят</a:t>
            </a:r>
            <a:r>
              <a:rPr lang="ru-RU" sz="2400" i="1" dirty="0" smtClean="0"/>
              <a:t>» была проведена беседа «Берегите природу»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550" y="2743200"/>
            <a:ext cx="3025092" cy="37971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0" t="31443" b="6667"/>
          <a:stretch/>
        </p:blipFill>
        <p:spPr>
          <a:xfrm>
            <a:off x="2571750" y="1944806"/>
            <a:ext cx="3352800" cy="45054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7317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dirty="0"/>
              <a:t>День </a:t>
            </a:r>
            <a:r>
              <a:rPr lang="ru-RU" dirty="0" err="1"/>
              <a:t>Эколят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447800"/>
            <a:ext cx="8153400" cy="914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i="1" dirty="0" smtClean="0"/>
              <a:t>Театрализованное представление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400" i="1" dirty="0" smtClean="0"/>
              <a:t>«</a:t>
            </a:r>
            <a:r>
              <a:rPr lang="ru-RU" sz="2400" i="1" dirty="0" err="1" smtClean="0"/>
              <a:t>Эколята</a:t>
            </a:r>
            <a:r>
              <a:rPr lang="ru-RU" sz="2400" i="1" dirty="0" smtClean="0"/>
              <a:t> на страже природы»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29"/>
          <a:stretch/>
        </p:blipFill>
        <p:spPr>
          <a:xfrm>
            <a:off x="2514600" y="2362200"/>
            <a:ext cx="4038600" cy="4015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133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4"/>
          <a:stretch/>
        </p:blipFill>
        <p:spPr>
          <a:xfrm>
            <a:off x="304800" y="381000"/>
            <a:ext cx="8484358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893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8"/>
          <a:stretch/>
        </p:blipFill>
        <p:spPr>
          <a:xfrm>
            <a:off x="381000" y="381000"/>
            <a:ext cx="8379725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6220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1" r="3881"/>
          <a:stretch/>
        </p:blipFill>
        <p:spPr>
          <a:xfrm>
            <a:off x="346881" y="381000"/>
            <a:ext cx="8434316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24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r="4478"/>
          <a:stretch/>
        </p:blipFill>
        <p:spPr>
          <a:xfrm>
            <a:off x="381000" y="381000"/>
            <a:ext cx="8420668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3737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15"/>
          <a:stretch/>
        </p:blipFill>
        <p:spPr>
          <a:xfrm>
            <a:off x="304800" y="381000"/>
            <a:ext cx="8502555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911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548185"/>
            <a:ext cx="8153400" cy="914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i="1" dirty="0" smtClean="0"/>
              <a:t>Совместная работа с родителями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400" i="1" dirty="0" smtClean="0"/>
              <a:t>«Экологические зарисовки»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" r="1152"/>
          <a:stretch/>
        </p:blipFill>
        <p:spPr>
          <a:xfrm>
            <a:off x="327546" y="1462583"/>
            <a:ext cx="8461612" cy="4900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90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63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День Эколят</vt:lpstr>
      <vt:lpstr>День Эколят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 итогу праздника «День Эколят» ребята создали информационно-познавательный плакат  «Эколята – Защитники природы»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Экологический-3</dc:title>
  <dc:creator>Фокина Лидия Петровна</dc:creator>
  <cp:keywords>Шаблон презентации</cp:keywords>
  <cp:lastModifiedBy>пользователь</cp:lastModifiedBy>
  <cp:revision>20</cp:revision>
  <dcterms:created xsi:type="dcterms:W3CDTF">2017-02-23T13:11:39Z</dcterms:created>
  <dcterms:modified xsi:type="dcterms:W3CDTF">2023-04-25T19:34:11Z</dcterms:modified>
</cp:coreProperties>
</file>