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9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58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7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4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66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20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0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8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2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7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1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Игра к теме «Домашние животные»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572140"/>
            <a:ext cx="4043346" cy="85247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Подготовил: воспитатель Моисеева О. В.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phoca_thumb_l_09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2569048"/>
            <a:ext cx="4000528" cy="26166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18573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Запомни  последовательность 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картинок и повтори ее.</a:t>
            </a:r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2885878"/>
            <a:ext cx="1857388" cy="2230216"/>
          </a:xfrm>
          <a:prstGeom prst="rect">
            <a:avLst/>
          </a:prstGeom>
        </p:spPr>
      </p:pic>
      <p:pic>
        <p:nvPicPr>
          <p:cNvPr id="5" name="Рисунок 4" descr="46498895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165229"/>
            <a:ext cx="1685916" cy="1945288"/>
          </a:xfrm>
          <a:prstGeom prst="rect">
            <a:avLst/>
          </a:prstGeom>
        </p:spPr>
      </p:pic>
      <p:pic>
        <p:nvPicPr>
          <p:cNvPr id="6" name="Рисунок 5" descr="sheep_PNG27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071810"/>
            <a:ext cx="1632789" cy="200024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4" y="3286124"/>
            <a:ext cx="2857486" cy="1785929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>
              <a:snd r:embed="rId6" name="wind.wav"/>
            </a:hlinkClick>
          </p:cNvPr>
          <p:cNvSpPr/>
          <p:nvPr/>
        </p:nvSpPr>
        <p:spPr>
          <a:xfrm>
            <a:off x="7429520" y="5786454"/>
            <a:ext cx="928694" cy="78581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3929066"/>
            <a:ext cx="1857388" cy="2230216"/>
          </a:xfrm>
          <a:prstGeom prst="rect">
            <a:avLst/>
          </a:prstGeom>
        </p:spPr>
      </p:pic>
      <p:pic>
        <p:nvPicPr>
          <p:cNvPr id="5" name="Рисунок 4" descr="46498895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500042"/>
            <a:ext cx="1685916" cy="1945288"/>
          </a:xfrm>
          <a:prstGeom prst="rect">
            <a:avLst/>
          </a:prstGeom>
        </p:spPr>
      </p:pic>
      <p:pic>
        <p:nvPicPr>
          <p:cNvPr id="6" name="Рисунок 5" descr="sheep_PNG27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214818"/>
            <a:ext cx="1632789" cy="200024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785794"/>
            <a:ext cx="2857486" cy="1785929"/>
          </a:xfrm>
          <a:prstGeom prst="rect">
            <a:avLst/>
          </a:prstGeom>
        </p:spPr>
      </p:pic>
      <p:sp>
        <p:nvSpPr>
          <p:cNvPr id="8" name="Управляющая кнопка: справка 7">
            <a:hlinkClick r:id="" action="ppaction://hlinkshowjump?jump=previousslide" highlightClick="1">
              <a:snd r:embed="rId7" name="wind.wav"/>
            </a:hlinkClick>
          </p:cNvPr>
          <p:cNvSpPr/>
          <p:nvPr/>
        </p:nvSpPr>
        <p:spPr>
          <a:xfrm>
            <a:off x="4071934" y="5786454"/>
            <a:ext cx="1000132" cy="785818"/>
          </a:xfrm>
          <a:prstGeom prst="actionButtonHelp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-0.00439 L -0.01858 -0.224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0162 L -0.41354 0.3372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0231 L -0.24479 -0.3018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81 0.02382 L 0.66684 0.3594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>
              <a:snd r:embed="rId2" name="wind.wav"/>
            </a:hlinkClick>
          </p:cNvPr>
          <p:cNvSpPr/>
          <p:nvPr/>
        </p:nvSpPr>
        <p:spPr>
          <a:xfrm>
            <a:off x="7572396" y="5929330"/>
            <a:ext cx="1143008" cy="642942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 descr="0_85f55_4e389faa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643182"/>
            <a:ext cx="1585097" cy="1884843"/>
          </a:xfrm>
          <a:prstGeom prst="rect">
            <a:avLst/>
          </a:prstGeom>
        </p:spPr>
      </p:pic>
      <p:pic>
        <p:nvPicPr>
          <p:cNvPr id="6" name="Рисунок 5" descr="0_a9f68_3dbf21bd_M.p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96" y="2796694"/>
            <a:ext cx="1143008" cy="1510584"/>
          </a:xfrm>
          <a:prstGeom prst="rect">
            <a:avLst/>
          </a:prstGeom>
        </p:spPr>
      </p:pic>
      <p:pic>
        <p:nvPicPr>
          <p:cNvPr id="7" name="Рисунок 6" descr="003333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2786058"/>
            <a:ext cx="2045081" cy="1723883"/>
          </a:xfrm>
          <a:prstGeom prst="rect">
            <a:avLst/>
          </a:prstGeom>
        </p:spPr>
      </p:pic>
      <p:pic>
        <p:nvPicPr>
          <p:cNvPr id="8" name="Рисунок 7" descr="bdf6fbfeac3785a4ae47dbdb0c5d556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3" y="2714620"/>
            <a:ext cx="2614631" cy="18573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правка 3">
            <a:hlinkClick r:id="" action="ppaction://hlinkshowjump?jump=previousslide" highlightClick="1">
              <a:snd r:embed="rId3" name="wind.wav"/>
            </a:hlinkClick>
          </p:cNvPr>
          <p:cNvSpPr/>
          <p:nvPr/>
        </p:nvSpPr>
        <p:spPr>
          <a:xfrm>
            <a:off x="4143372" y="5857892"/>
            <a:ext cx="1000132" cy="857256"/>
          </a:xfrm>
          <a:prstGeom prst="actionButtonHelp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 descr="0_85f55_4e389faa_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714356"/>
            <a:ext cx="1585097" cy="1884843"/>
          </a:xfrm>
          <a:prstGeom prst="rect">
            <a:avLst/>
          </a:prstGeom>
        </p:spPr>
      </p:pic>
      <p:pic>
        <p:nvPicPr>
          <p:cNvPr id="6" name="Рисунок 5" descr="003333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3857628"/>
            <a:ext cx="2045081" cy="1723883"/>
          </a:xfrm>
          <a:prstGeom prst="rect">
            <a:avLst/>
          </a:prstGeom>
        </p:spPr>
      </p:pic>
      <p:pic>
        <p:nvPicPr>
          <p:cNvPr id="7" name="Рисунок 6" descr="bdf6fbfeac3785a4ae47dbdb0c5d556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4071942"/>
            <a:ext cx="2614631" cy="1857388"/>
          </a:xfrm>
          <a:prstGeom prst="rect">
            <a:avLst/>
          </a:prstGeom>
        </p:spPr>
      </p:pic>
      <p:pic>
        <p:nvPicPr>
          <p:cNvPr id="8" name="Рисунок 7" descr="0_a9f68_3dbf21bd_M.pn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5852" y="1000108"/>
            <a:ext cx="1143008" cy="1510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4 0.02752 L -0.65208 0.310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00" y="14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0.00069 L -0.42535 -0.1776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-8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04025 L 0.33455 -0.21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8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60167E-6 L 0.63004 0.23086 " pathEditMode="relative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>
                <a:latin typeface="Monotype Corsiva" pitchFamily="66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Monotype Corsiva</vt:lpstr>
      <vt:lpstr>1_Тема Office</vt:lpstr>
      <vt:lpstr>Игра к теме «Домашние животные»</vt:lpstr>
      <vt:lpstr>Запомни  последовательность  картинок и повтори ее.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к теме «Домашние животные»</dc:title>
  <dc:creator>Пользователь</dc:creator>
  <cp:lastModifiedBy>Пользователь</cp:lastModifiedBy>
  <cp:revision>1</cp:revision>
  <dcterms:created xsi:type="dcterms:W3CDTF">2023-04-25T13:40:52Z</dcterms:created>
  <dcterms:modified xsi:type="dcterms:W3CDTF">2023-04-25T13:42:36Z</dcterms:modified>
</cp:coreProperties>
</file>