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77" r:id="rId6"/>
    <p:sldId id="278" r:id="rId7"/>
    <p:sldId id="279" r:id="rId8"/>
    <p:sldId id="280" r:id="rId9"/>
    <p:sldId id="257" r:id="rId10"/>
    <p:sldId id="281" r:id="rId11"/>
    <p:sldId id="282" r:id="rId12"/>
    <p:sldId id="283" r:id="rId13"/>
    <p:sldId id="284" r:id="rId14"/>
    <p:sldId id="285" r:id="rId15"/>
    <p:sldId id="286" r:id="rId16"/>
    <p:sldId id="287" r:id="rId1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F7A91-BCEC-413D-A21B-7AEC162A50B2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7388A-BED9-494F-A4D9-82CC66412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34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7388A-BED9-494F-A4D9-82CC6641270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865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74CF17-54EB-434E-B6A7-6C26E45439EC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77FC4-3208-4F0A-B210-70CE5402A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D83239-9269-41C2-92E5-9C2BBABD1A4B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98EA-87F0-4BFC-8E2D-59B17EC47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F43F3-032F-4810-9453-F399E0957D1D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49C9C-F763-4395-A0F8-B4CB903B4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FFA35F-CE0B-40FE-9AB2-F480ED7EAF9E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84C4-E2AA-4A79-AF2C-09314C53E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EE1423-A1D4-4FD0-B478-9AF170247FD3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0C5E95D1-5A62-4765-999B-DEB5503EA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BC8D71-5EDA-4E52-8965-66ADC0689923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55129-8856-488F-9847-DB238E243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D2153-2C18-4E62-9B07-744EC5B617F5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FAAA3-7082-4B43-9BD7-D647A3745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7E6C67-140C-4FB8-960C-8E7790A94357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15BF-396A-4751-BB69-5FEEDE822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A21CA4-2B16-48AD-88B1-4F3909FA111A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66B7-CCA1-42E7-8DD8-6300F3564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2D6D8-6736-4278-81E3-2B417AE185E2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C2122-3117-4842-B1A1-997EB8F05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BA360-692B-40A2-9A48-F87D66BC86CF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F83E-ACCB-48CD-9032-128135CC9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6DA2914-5011-474B-8D9A-E2A28623A560}" type="datetimeFigureOut">
              <a:rPr lang="ru-RU" smtClean="0"/>
              <a:pPr>
                <a:defRPr/>
              </a:pPr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E8D564-D4FF-4A97-99CF-659F5D1CA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4982" y="1391213"/>
            <a:ext cx="8574087" cy="2616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Петербургский метрополитен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19" y="1391213"/>
            <a:ext cx="3067762" cy="2604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929" y="195437"/>
            <a:ext cx="5256459" cy="66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9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436" y="810058"/>
            <a:ext cx="8755504" cy="57786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7655" y="313151"/>
            <a:ext cx="9131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Станция метро «Адмиралтейская»</a:t>
            </a:r>
          </a:p>
        </p:txBody>
      </p:sp>
    </p:spTree>
    <p:extLst>
      <p:ext uri="{BB962C8B-B14F-4D97-AF65-F5344CB8AC3E}">
        <p14:creationId xmlns:p14="http://schemas.microsoft.com/office/powerpoint/2010/main" val="2665602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85" y="237995"/>
            <a:ext cx="5803726" cy="3627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34" y="2304156"/>
            <a:ext cx="6259966" cy="4553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8619" y="4446740"/>
            <a:ext cx="4634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Станция метро «Дачная»</a:t>
            </a:r>
          </a:p>
        </p:txBody>
      </p:sp>
    </p:spTree>
    <p:extLst>
      <p:ext uri="{BB962C8B-B14F-4D97-AF65-F5344CB8AC3E}">
        <p14:creationId xmlns:p14="http://schemas.microsoft.com/office/powerpoint/2010/main" val="1138459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551" y="94688"/>
            <a:ext cx="9169052" cy="66383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01137" y="190607"/>
            <a:ext cx="4296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Станция метро «Автово»</a:t>
            </a:r>
          </a:p>
        </p:txBody>
      </p:sp>
    </p:spTree>
    <p:extLst>
      <p:ext uri="{BB962C8B-B14F-4D97-AF65-F5344CB8AC3E}">
        <p14:creationId xmlns:p14="http://schemas.microsoft.com/office/powerpoint/2010/main" val="708738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5762"/>
            <a:ext cx="6527315" cy="423731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20" y="2157738"/>
            <a:ext cx="6286500" cy="40957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5989" y="4521896"/>
            <a:ext cx="4158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«Площадь Ленина»</a:t>
            </a:r>
          </a:p>
        </p:txBody>
      </p:sp>
    </p:spTree>
    <p:extLst>
      <p:ext uri="{BB962C8B-B14F-4D97-AF65-F5344CB8AC3E}">
        <p14:creationId xmlns:p14="http://schemas.microsoft.com/office/powerpoint/2010/main" val="1229747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805" y="50104"/>
            <a:ext cx="9077194" cy="68078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1403" y="200416"/>
            <a:ext cx="6237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«Спасская»</a:t>
            </a:r>
          </a:p>
        </p:txBody>
      </p:sp>
    </p:spTree>
    <p:extLst>
      <p:ext uri="{BB962C8B-B14F-4D97-AF65-F5344CB8AC3E}">
        <p14:creationId xmlns:p14="http://schemas.microsoft.com/office/powerpoint/2010/main" val="4249082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39940B-42EB-42A9-B9BE-353B205EC252}"/>
              </a:ext>
            </a:extLst>
          </p:cNvPr>
          <p:cNvSpPr txBox="1"/>
          <p:nvPr/>
        </p:nvSpPr>
        <p:spPr>
          <a:xfrm>
            <a:off x="1354667" y="2167467"/>
            <a:ext cx="87488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49268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313" y="420688"/>
            <a:ext cx="8980487" cy="3508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История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94" y="-1573656"/>
            <a:ext cx="11035430" cy="8517259"/>
          </a:xfrm>
          <a:prstGeom prst="rect">
            <a:avLst/>
          </a:prstGeom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713984" y="12526"/>
            <a:ext cx="85803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eaLnBrk="1" hangingPunct="1"/>
            <a:r>
              <a:rPr lang="ru-RU" sz="2400" b="1" i="1" dirty="0">
                <a:solidFill>
                  <a:schemeClr val="bg1"/>
                </a:solidFill>
              </a:rPr>
              <a:t>Проект Петербургского метрополитена П. И. </a:t>
            </a:r>
            <a:r>
              <a:rPr lang="ru-RU" sz="2400" b="1" i="1" dirty="0" err="1">
                <a:solidFill>
                  <a:schemeClr val="bg1"/>
                </a:solidFill>
              </a:rPr>
              <a:t>Балинского</a:t>
            </a:r>
            <a:r>
              <a:rPr lang="ru-RU" sz="2400" b="1" i="1" dirty="0">
                <a:solidFill>
                  <a:schemeClr val="bg1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096" y="801634"/>
            <a:ext cx="10018712" cy="3937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Начало строительства метро в Санкт-Петербурге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5238" y="1752600"/>
            <a:ext cx="6359525" cy="3800475"/>
          </a:xfrm>
        </p:spPr>
        <p:txBody>
          <a:bodyPr rtlCol="0">
            <a:normAutofit fontScale="77500" lnSpcReduction="20000"/>
          </a:bodyPr>
          <a:lstStyle/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В 1941 году началось проектирование  и строительство. </a:t>
            </a:r>
            <a:br>
              <a:rPr lang="ru-RU" dirty="0"/>
            </a:br>
            <a:r>
              <a:rPr lang="ru-RU" dirty="0"/>
              <a:t>Первым руководителем метро стал начальник Ленинградского метростроя И. Г. Зубков.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 К апрелю 1941 года были заложены все 34 шахтных ствола.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Во время войны, от недостатка средств, пройденные стволы и выработки пришлось затопить. Метростроевцам в эти годы приходилось заниматься постройкой тупиков, складов, железнодорожных веток и портовых сооружений в осаждённом Ленинграде.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140" y="1815914"/>
            <a:ext cx="3877937" cy="3073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616075" y="-228600"/>
            <a:ext cx="10018713" cy="1752600"/>
          </a:xfrm>
        </p:spPr>
        <p:txBody>
          <a:bodyPr/>
          <a:lstStyle/>
          <a:p>
            <a:r>
              <a:rPr lang="ru-RU" b="1">
                <a:ln>
                  <a:noFill/>
                </a:ln>
              </a:rPr>
              <a:t>Открытие метро в Санкт-Петербурге</a:t>
            </a:r>
            <a:br>
              <a:rPr lang="ru-RU" b="1">
                <a:ln>
                  <a:noFill/>
                </a:ln>
              </a:rPr>
            </a:br>
            <a:endParaRPr lang="ru-RU">
              <a:ln>
                <a:noFill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1503" y="901837"/>
            <a:ext cx="5430837" cy="5718175"/>
          </a:xfrm>
        </p:spPr>
        <p:txBody>
          <a:bodyPr rtlCol="0">
            <a:normAutofit fontScale="92500" lnSpcReduction="20000"/>
          </a:bodyPr>
          <a:lstStyle/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15 ноября 1955 года состоялось торжественное открытие первой ветки метро Санкт-Петербурга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В состав </a:t>
            </a:r>
            <a:r>
              <a:rPr lang="ru-RU" dirty="0" err="1"/>
              <a:t>Кировско</a:t>
            </a:r>
            <a:r>
              <a:rPr lang="ru-RU" dirty="0"/>
              <a:t>-Выборгской линии вошли 7 станций – Площадь Восстания, Владимирская и Технологический институт, Балтийская и Нарвская, Кировский завод и Автово.  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1 июня 1958 года первая линия метрополитена была продлена на север и открылись станции Чернышевская и Площадь Ленина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dirty="0"/>
              <a:t>1023 участника строительства получили награды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075" y="1036844"/>
            <a:ext cx="3912771" cy="5255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188" y="0"/>
            <a:ext cx="48436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7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51" y="0"/>
            <a:ext cx="10058400" cy="66636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01137" y="6140470"/>
            <a:ext cx="4296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Станция метро «Автово»</a:t>
            </a:r>
          </a:p>
        </p:txBody>
      </p:sp>
    </p:spTree>
    <p:extLst>
      <p:ext uri="{BB962C8B-B14F-4D97-AF65-F5344CB8AC3E}">
        <p14:creationId xmlns:p14="http://schemas.microsoft.com/office/powerpoint/2010/main" val="2359670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90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830" y="439214"/>
            <a:ext cx="6472053" cy="641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48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7545" y="1189973"/>
            <a:ext cx="5858363" cy="5606795"/>
          </a:xfrm>
        </p:spPr>
        <p:txBody>
          <a:bodyPr rtlCol="0">
            <a:normAutofit/>
          </a:bodyPr>
          <a:lstStyle/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sz="3200" dirty="0"/>
              <a:t> 5 линий 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sz="3200" dirty="0"/>
              <a:t>72 станций (среди них 7 пересадочных узлов), 11 совмещено с вокзалами или железнодорожными станциями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ru-RU" sz="3200" dirty="0"/>
              <a:t>83 вестибюля</a:t>
            </a:r>
          </a:p>
          <a:p>
            <a:pPr fontAlgn="auto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457" y="475989"/>
            <a:ext cx="4229735" cy="598880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526</TotalTime>
  <Words>205</Words>
  <Application>Microsoft Office PowerPoint</Application>
  <PresentationFormat>Широкоэкранный</PresentationFormat>
  <Paragraphs>23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Book Antiqua</vt:lpstr>
      <vt:lpstr>Calibri</vt:lpstr>
      <vt:lpstr>Corbel</vt:lpstr>
      <vt:lpstr>Lucida Sans</vt:lpstr>
      <vt:lpstr>Times New Roman</vt:lpstr>
      <vt:lpstr>Wingdings</vt:lpstr>
      <vt:lpstr>Wingdings 2</vt:lpstr>
      <vt:lpstr>Wingdings 3</vt:lpstr>
      <vt:lpstr>Апекс</vt:lpstr>
      <vt:lpstr>Петербургский метрополитен </vt:lpstr>
      <vt:lpstr>История </vt:lpstr>
      <vt:lpstr>Начало строительства метро в Санкт-Петербурге </vt:lpstr>
      <vt:lpstr>Открытие метро в Санкт-Петербурге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Петербургский метрополитен</dc:title>
  <dc:creator>Полина</dc:creator>
  <cp:lastModifiedBy>Laptoplab</cp:lastModifiedBy>
  <cp:revision>44</cp:revision>
  <dcterms:created xsi:type="dcterms:W3CDTF">2014-03-12T19:28:04Z</dcterms:created>
  <dcterms:modified xsi:type="dcterms:W3CDTF">2023-04-25T10:34:39Z</dcterms:modified>
</cp:coreProperties>
</file>