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70" r:id="rId4"/>
    <p:sldId id="265" r:id="rId5"/>
    <p:sldId id="266" r:id="rId6"/>
    <p:sldId id="268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723934-8F07-748D-C0AB-3DA68137F8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1A6BC4-2D5B-5120-8296-2BD20E8DF3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63AC9A-2E24-71EC-D7BD-6079B38BB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8387-5E6F-403E-A923-2514CF24B87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ABB038-788B-38E6-9312-4A4D88A98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54CBFE-D047-61B9-0B89-23DA0D3FC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8C80C-56E0-49E2-A78D-D4072B3D8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378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DD09DC-6745-DB82-5814-21A2E3148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594DE09-C4C2-52FE-5C97-7D979CF0A5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17A00C-5B5B-5BDD-B210-6A50CC525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8387-5E6F-403E-A923-2514CF24B87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91AACD-C982-4565-17FF-8F928DE6C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CF1D12-F126-E59B-2EE7-4C608341A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8C80C-56E0-49E2-A78D-D4072B3D8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292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D86C586-D872-CAAB-7603-CE6805F291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F17F33A-545A-A246-4AB1-12AB52C1BE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C6D36F-3191-9B80-9CC1-FFC7208EB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8387-5E6F-403E-A923-2514CF24B87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AA2C74-BA41-DB86-203C-72CAA2640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CE15DE-B51E-7251-AD96-7B365BFE6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8C80C-56E0-49E2-A78D-D4072B3D8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123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D7E777-B70E-7979-38CB-C5F664FFB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F926B2-7F80-6173-5CD8-5A6AA2F80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FE2692-E0BE-DC0B-D049-B92EE6E1B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8387-5E6F-403E-A923-2514CF24B87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23041A-C20C-6703-046A-34565061D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E3D494-4E3F-0697-74EB-2BC94BD39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8C80C-56E0-49E2-A78D-D4072B3D8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950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C6BE80-D512-F7A0-6002-7B7573440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5E6677-59BD-F150-20CF-EA48D1CE96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7F48D4-C1F6-7B95-8517-8126BD27D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8387-5E6F-403E-A923-2514CF24B87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6FE5E9-9274-79C5-818F-0D1FC3903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381023-24B7-2269-6BDC-BD0E62E5F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8C80C-56E0-49E2-A78D-D4072B3D8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294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AD5B72-1A4C-BB02-F3DD-AD750E077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ED7DFF-B15F-9A51-BB45-112986F3EA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6A9E285-54C0-99C6-63E8-2639311D0C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37CE72-E800-B7D4-540D-B5E1F5C6F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8387-5E6F-403E-A923-2514CF24B87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BC82DBF-F158-F01E-3E25-CA4B5BD5F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83319B0-9E56-0F78-5631-2C6333FCF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8C80C-56E0-49E2-A78D-D4072B3D8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55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3B6814-69A1-6E66-C248-B2E4F55B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75D98A-6E38-6ED0-E242-3749EE5D7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A87A4AD-CE33-34A0-2CB4-C6210D5B40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BE5FA1C-333C-409C-8C8C-C892735CA2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88ECDF7-59B4-1B3D-9982-F92E947A8E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70ED397-E3ED-8B39-25CA-6084898E1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8387-5E6F-403E-A923-2514CF24B87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1DE8EF3-09AF-8784-C65A-10B9467BC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973792D-7538-278A-4673-8630EF19A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8C80C-56E0-49E2-A78D-D4072B3D8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737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A776F0-129E-9383-21BF-714931D47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889A0FF-8900-C3D7-5628-2E9588377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8387-5E6F-403E-A923-2514CF24B87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B3173EF-4E80-AF5D-8FCD-1362ABF8C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6C90D22-B895-61D3-3ED5-D82424A47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8C80C-56E0-49E2-A78D-D4072B3D8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884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D7ABEA4-A7E7-EEF8-FC02-32C39010E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8387-5E6F-403E-A923-2514CF24B87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93E4168-274D-41E3-737A-AF9E71878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9219B8A-738E-597F-D5E6-7D7C2FF49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8C80C-56E0-49E2-A78D-D4072B3D8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270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8719DF-CC55-89EB-B108-C5FF85758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3D48AA-7F2E-D011-8DDB-9606F3CF3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E17BB4-955B-8D5D-ACC7-F8B73032E2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A58C1D4-22EA-C5AB-2815-204AA4960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8387-5E6F-403E-A923-2514CF24B87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9F21F4-8A5E-334E-2401-9D9A6FD9F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06CDF1-AD0B-28C2-7B0E-3F5E0A025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8C80C-56E0-49E2-A78D-D4072B3D8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35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DF7CCA-763E-01D1-E5B9-E705F15C1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B0B300B-5FC7-F2B9-5387-7338DC29E5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ABD4F73-E01D-E871-2746-1968564C8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481101A-AA42-15B2-F78B-DE7DE7FBF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8387-5E6F-403E-A923-2514CF24B87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6D5962A-9672-501E-AAB4-8F4DB142B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837692D-34F2-2A44-938A-F33D41A36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8C80C-56E0-49E2-A78D-D4072B3D8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978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6CD379-3123-22A2-C9B8-870EDD4EB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438A53-DA32-0F71-7FA5-8FC3DE366A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76BAB5-7CEF-EA38-C40C-8403392D0D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B8387-5E6F-403E-A923-2514CF24B87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2A8863-92BE-5300-F14F-BC0AEDEAD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684F24-C47A-019A-48BD-9EB3E81165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8C80C-56E0-49E2-A78D-D4072B3D8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220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03C937-9FFC-B51A-984B-AB41E039A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CE49B1-E1CF-A44F-89D3-B53495D14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6EBBE5DA-C8B4-9726-A7E1-66053E9B4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5B27DD7-1370-75D6-775F-044A307C2706}"/>
              </a:ext>
            </a:extLst>
          </p:cNvPr>
          <p:cNvSpPr txBox="1"/>
          <p:nvPr/>
        </p:nvSpPr>
        <p:spPr>
          <a:xfrm>
            <a:off x="3638842" y="628233"/>
            <a:ext cx="5271867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«Ежик» нетрадиционная техника </a:t>
            </a:r>
            <a:r>
              <a:rPr kumimoji="0" lang="ru-RU" sz="4400" b="1" i="0" u="none" strike="noStrike" kern="1200" cap="none" spc="0" normalizeH="0" baseline="0" noProof="0" dirty="0" err="1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изо.деятельности</a:t>
            </a:r>
            <a:r>
              <a:rPr kumimoji="0" lang="ru-RU" sz="4400" b="1" i="0" u="none" strike="noStrike" kern="1200" cap="none" spc="0" normalizeH="0" baseline="0" noProof="0" dirty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 младшей группе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598C6E-73B7-FEC8-A47C-8E11A8110299}"/>
              </a:ext>
            </a:extLst>
          </p:cNvPr>
          <p:cNvSpPr txBox="1"/>
          <p:nvPr/>
        </p:nvSpPr>
        <p:spPr>
          <a:xfrm>
            <a:off x="6979335" y="3820846"/>
            <a:ext cx="479356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8E0000"/>
                </a:solidFill>
                <a:latin typeface="Times New Roman" pitchFamily="18" charset="0"/>
                <a:cs typeface="Times New Roman" pitchFamily="18" charset="0"/>
              </a:rPr>
              <a:t>Автор презентации: воспитатель Мося Н.В. МБДОУ «Детский сад №127» Дзержинск 2023</a:t>
            </a:r>
            <a:r>
              <a:rPr lang="ru-RU" sz="1800" b="1" i="1" dirty="0">
                <a:solidFill>
                  <a:srgbClr val="8E0000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C6A43E-9FB2-D41A-F2EB-2835D450BB82}"/>
              </a:ext>
            </a:extLst>
          </p:cNvPr>
          <p:cNvSpPr txBox="1"/>
          <p:nvPr/>
        </p:nvSpPr>
        <p:spPr>
          <a:xfrm>
            <a:off x="302454" y="1509396"/>
            <a:ext cx="3046828" cy="3416320"/>
          </a:xfrm>
          <a:prstGeom prst="rect">
            <a:avLst/>
          </a:prstGeom>
          <a:solidFill>
            <a:srgbClr val="FFFF00">
              <a:alpha val="35000"/>
            </a:srgbClr>
          </a:solidFill>
        </p:spPr>
        <p:txBody>
          <a:bodyPr wrap="square">
            <a:spAutoFit/>
          </a:bodyPr>
          <a:lstStyle/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Хвастун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 Придворов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сухом пригорке лёжа,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Похвалялся острый ёжик,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его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ежову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кожу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Ущипнуть никто не сможет.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629843F-E4B6-E62C-7A79-705020AA6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708" y="4271102"/>
            <a:ext cx="3145916" cy="1769578"/>
          </a:xfrm>
          <a:prstGeom prst="rect">
            <a:avLst/>
          </a:prstGeom>
          <a:solidFill>
            <a:schemeClr val="accent2">
              <a:lumMod val="40000"/>
              <a:lumOff val="60000"/>
              <a:alpha val="3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610558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03C937-9FFC-B51A-984B-AB41E039A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CE49B1-E1CF-A44F-89D3-B53495D14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6EBBE5DA-C8B4-9726-A7E1-66053E9B4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936DA5-316D-FC6F-B36B-5D297DDD792F}"/>
              </a:ext>
            </a:extLst>
          </p:cNvPr>
          <p:cNvSpPr txBox="1"/>
          <p:nvPr/>
        </p:nvSpPr>
        <p:spPr>
          <a:xfrm>
            <a:off x="1531034" y="1443841"/>
            <a:ext cx="9129932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является одним из самых интересных и увлекательных занятий для детей дошкольного возраста. В процессе рисования совершенствуются наблюдательность, эстетический вкус, восприятие, творческие способности, развитие мелкой моторики.</a:t>
            </a:r>
          </a:p>
        </p:txBody>
      </p:sp>
    </p:spTree>
    <p:extLst>
      <p:ext uri="{BB962C8B-B14F-4D97-AF65-F5344CB8AC3E}">
        <p14:creationId xmlns:p14="http://schemas.microsoft.com/office/powerpoint/2010/main" val="3080002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03C937-9FFC-B51A-984B-AB41E039A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CE49B1-E1CF-A44F-89D3-B53495D14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6EBBE5DA-C8B4-9726-A7E1-66053E9B4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936DA5-316D-FC6F-B36B-5D297DDD792F}"/>
              </a:ext>
            </a:extLst>
          </p:cNvPr>
          <p:cNvSpPr txBox="1"/>
          <p:nvPr/>
        </p:nvSpPr>
        <p:spPr>
          <a:xfrm>
            <a:off x="1193409" y="966210"/>
            <a:ext cx="9129932" cy="36374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Учить рисовать ежа, передавая особенности внешнего вида;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Помочь детям освоить новый способ рисования - эстамп пластиковой вилкой.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Развивать чувство цвета, мелкую моторику, творческую активность.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Развивать образное мышление, воображение и интерес к рисованию. </a:t>
            </a:r>
          </a:p>
        </p:txBody>
      </p:sp>
    </p:spTree>
    <p:extLst>
      <p:ext uri="{BB962C8B-B14F-4D97-AF65-F5344CB8AC3E}">
        <p14:creationId xmlns:p14="http://schemas.microsoft.com/office/powerpoint/2010/main" val="127501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03C937-9FFC-B51A-984B-AB41E039A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CE49B1-E1CF-A44F-89D3-B53495D14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6EBBE5DA-C8B4-9726-A7E1-66053E9B4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Содержимое 5" descr="IMG_20201127_133753.jpg">
            <a:extLst>
              <a:ext uri="{FF2B5EF4-FFF2-40B4-BE49-F238E27FC236}">
                <a16:creationId xmlns:a16="http://schemas.microsoft.com/office/drawing/2014/main" id="{4ABEF661-4D75-5B86-E9C3-F273385486D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5198177" y="401948"/>
            <a:ext cx="5399018" cy="71986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552121-1391-7EF4-E15C-250EF87B48AE}"/>
              </a:ext>
            </a:extLst>
          </p:cNvPr>
          <p:cNvSpPr txBox="1"/>
          <p:nvPr/>
        </p:nvSpPr>
        <p:spPr>
          <a:xfrm>
            <a:off x="220417" y="230188"/>
            <a:ext cx="7353755" cy="1200329"/>
          </a:xfrm>
          <a:prstGeom prst="rect">
            <a:avLst/>
          </a:prstGeom>
          <a:solidFill>
            <a:srgbClr val="FFFF00">
              <a:alpha val="47000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Рисуем иголки у ежа пластиковой вилкой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9C26E7-D297-1D76-19C5-5A00703D5D0D}"/>
              </a:ext>
            </a:extLst>
          </p:cNvPr>
          <p:cNvSpPr txBox="1"/>
          <p:nvPr/>
        </p:nvSpPr>
        <p:spPr>
          <a:xfrm>
            <a:off x="185366" y="2055813"/>
            <a:ext cx="6196818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/>
              <a:t>«Ежики смеются» </a:t>
            </a:r>
            <a:r>
              <a:rPr lang="ru-RU" sz="1800" b="1" dirty="0"/>
              <a:t> </a:t>
            </a:r>
          </a:p>
          <a:p>
            <a:r>
              <a:rPr lang="ru-RU" sz="1800" b="1" dirty="0"/>
              <a:t>Чуковский</a:t>
            </a:r>
          </a:p>
          <a:p>
            <a:r>
              <a:rPr lang="ru-RU" sz="1800" b="1" dirty="0"/>
              <a:t>У канавки</a:t>
            </a:r>
            <a:br>
              <a:rPr lang="ru-RU" sz="1800" b="1" dirty="0"/>
            </a:br>
            <a:r>
              <a:rPr lang="ru-RU" sz="1800" b="1" dirty="0"/>
              <a:t>Две козявки</a:t>
            </a:r>
            <a:br>
              <a:rPr lang="ru-RU" sz="1800" b="1" dirty="0"/>
            </a:br>
            <a:r>
              <a:rPr lang="ru-RU" sz="1800" b="1" dirty="0"/>
              <a:t>Продают ежам булавки.</a:t>
            </a:r>
            <a:br>
              <a:rPr lang="ru-RU" sz="1800" b="1" dirty="0"/>
            </a:br>
            <a:r>
              <a:rPr lang="ru-RU" sz="1800" b="1" dirty="0"/>
              <a:t>А ежи-то хохотать!</a:t>
            </a:r>
          </a:p>
          <a:p>
            <a:r>
              <a:rPr lang="ru-RU" sz="1800" b="1" dirty="0"/>
              <a:t>Всё не могут перестать:</a:t>
            </a:r>
            <a:br>
              <a:rPr lang="ru-RU" sz="1800" b="1" dirty="0"/>
            </a:br>
            <a:r>
              <a:rPr lang="ru-RU" sz="1800" b="1" dirty="0"/>
              <a:t>«Эй вы, глупые козявки!</a:t>
            </a:r>
            <a:br>
              <a:rPr lang="ru-RU" sz="1800" b="1" dirty="0"/>
            </a:br>
            <a:r>
              <a:rPr lang="ru-RU" sz="1800" b="1" dirty="0"/>
              <a:t>Нам не надобны булавки:</a:t>
            </a:r>
            <a:br>
              <a:rPr lang="ru-RU" sz="1800" b="1" dirty="0"/>
            </a:br>
            <a:r>
              <a:rPr lang="ru-RU" sz="1800" b="1" dirty="0"/>
              <a:t>Мы булавками сами утыканы».</a:t>
            </a:r>
          </a:p>
        </p:txBody>
      </p:sp>
    </p:spTree>
    <p:extLst>
      <p:ext uri="{BB962C8B-B14F-4D97-AF65-F5344CB8AC3E}">
        <p14:creationId xmlns:p14="http://schemas.microsoft.com/office/powerpoint/2010/main" val="575070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03C937-9FFC-B51A-984B-AB41E039A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CE49B1-E1CF-A44F-89D3-B53495D14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6EBBE5DA-C8B4-9726-A7E1-66053E9B4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Содержимое 4" descr="IMG_20201130_093933.jpg">
            <a:extLst>
              <a:ext uri="{FF2B5EF4-FFF2-40B4-BE49-F238E27FC236}">
                <a16:creationId xmlns:a16="http://schemas.microsoft.com/office/drawing/2014/main" id="{E679E7F7-3FFF-B7E5-715A-26A7BD9901E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6952" y="1825625"/>
            <a:ext cx="5219114" cy="3910893"/>
          </a:xfrm>
          <a:prstGeom prst="rect">
            <a:avLst/>
          </a:prstGeom>
        </p:spPr>
      </p:pic>
      <p:pic>
        <p:nvPicPr>
          <p:cNvPr id="5" name="Содержимое 5" descr="IMG_20201130_094002.jpg">
            <a:extLst>
              <a:ext uri="{FF2B5EF4-FFF2-40B4-BE49-F238E27FC236}">
                <a16:creationId xmlns:a16="http://schemas.microsoft.com/office/drawing/2014/main" id="{B9179E32-259E-5FCA-615B-CE4BFB3D0E2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5166" y="2386040"/>
            <a:ext cx="5635274" cy="42227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3BC6C6-9FBB-76C7-CFA5-56B3573CC36E}"/>
              </a:ext>
            </a:extLst>
          </p:cNvPr>
          <p:cNvSpPr txBox="1"/>
          <p:nvPr/>
        </p:nvSpPr>
        <p:spPr>
          <a:xfrm>
            <a:off x="2496429" y="930072"/>
            <a:ext cx="7199141" cy="646331"/>
          </a:xfrm>
          <a:prstGeom prst="rect">
            <a:avLst/>
          </a:prstGeom>
          <a:solidFill>
            <a:srgbClr val="FFFF00">
              <a:alpha val="48000"/>
            </a:srgbClr>
          </a:solidFill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Желтая трава и черные иголки ежа</a:t>
            </a:r>
          </a:p>
        </p:txBody>
      </p:sp>
    </p:spTree>
    <p:extLst>
      <p:ext uri="{BB962C8B-B14F-4D97-AF65-F5344CB8AC3E}">
        <p14:creationId xmlns:p14="http://schemas.microsoft.com/office/powerpoint/2010/main" val="2882933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03C937-9FFC-B51A-984B-AB41E039A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CE49B1-E1CF-A44F-89D3-B53495D14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6EBBE5DA-C8B4-9726-A7E1-66053E9B4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3BC6C6-9FBB-76C7-CFA5-56B3573CC36E}"/>
              </a:ext>
            </a:extLst>
          </p:cNvPr>
          <p:cNvSpPr txBox="1"/>
          <p:nvPr/>
        </p:nvSpPr>
        <p:spPr>
          <a:xfrm>
            <a:off x="1874227" y="746592"/>
            <a:ext cx="8443545" cy="646331"/>
          </a:xfrm>
          <a:prstGeom prst="rect">
            <a:avLst/>
          </a:prstGeom>
          <a:solidFill>
            <a:srgbClr val="FFFF00">
              <a:alpha val="39000"/>
            </a:srgbClr>
          </a:solidFill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Рисуем с удовольствием</a:t>
            </a:r>
          </a:p>
        </p:txBody>
      </p:sp>
      <p:pic>
        <p:nvPicPr>
          <p:cNvPr id="6" name="Содержимое 5" descr="IMG_20201130_100049.jpg">
            <a:extLst>
              <a:ext uri="{FF2B5EF4-FFF2-40B4-BE49-F238E27FC236}">
                <a16:creationId xmlns:a16="http://schemas.microsoft.com/office/drawing/2014/main" id="{E472DE60-99F3-5E44-E649-214CD43E2A4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6906204" y="1235653"/>
            <a:ext cx="3812225" cy="50829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6D2C77-042C-03CF-D6F6-68A2783D0158}"/>
              </a:ext>
            </a:extLst>
          </p:cNvPr>
          <p:cNvSpPr txBox="1"/>
          <p:nvPr/>
        </p:nvSpPr>
        <p:spPr>
          <a:xfrm>
            <a:off x="160020" y="1685287"/>
            <a:ext cx="6202680" cy="36374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Физкультурная минутка: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Ёжик по лесу бежал (указательные и средние пальцы рук бегут по столу)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лапках яблоко держал (ладони рук округлили, как яблочко)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Любят яблоки ежата (хлопают)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Любят яблоки ребята (стучат ладошками по столу). </a:t>
            </a:r>
          </a:p>
        </p:txBody>
      </p:sp>
    </p:spTree>
    <p:extLst>
      <p:ext uri="{BB962C8B-B14F-4D97-AF65-F5344CB8AC3E}">
        <p14:creationId xmlns:p14="http://schemas.microsoft.com/office/powerpoint/2010/main" val="32944300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239</Words>
  <Application>Microsoft Office PowerPoint</Application>
  <PresentationFormat>Широкоэкранный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Мося</dc:creator>
  <cp:lastModifiedBy>Надежда Мося</cp:lastModifiedBy>
  <cp:revision>2</cp:revision>
  <dcterms:created xsi:type="dcterms:W3CDTF">2023-04-25T13:57:24Z</dcterms:created>
  <dcterms:modified xsi:type="dcterms:W3CDTF">2023-04-25T15:05:10Z</dcterms:modified>
</cp:coreProperties>
</file>