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37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6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69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1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63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3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8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44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20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75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26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5030F-863C-4F2F-A988-93067B4069D5}" type="datetimeFigureOut">
              <a:rPr lang="ru-RU" smtClean="0"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9296D-33C3-4A8B-A8FC-4CF50C2F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50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hudesenka.ru/1226-uzhasno-interesno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Книжки, отображенные в мультфильмах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</a:t>
            </a:r>
          </a:p>
          <a:p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chudesenka.ru/1226-uzhasno-interesno.html</a:t>
            </a:r>
            <a:endParaRPr lang="ru-RU" sz="1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>
                <a:solidFill>
                  <a:srgbClr val="0070C0"/>
                </a:solidFill>
              </a:rPr>
              <a:t>Ужасно интересно - Песня из м/ф "38 попугаев"</a:t>
            </a:r>
          </a:p>
          <a:p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144" y="253413"/>
            <a:ext cx="56692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Помните мультфильм о нерадивом школьнике Вите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Перестукине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? Он попадает в страну, где все его неверно решенные задачки и неправильные ответы на уроках стали реальностью: хлеб растет на деревьях, белые медведи живут на юге, а коровы едят маленьких мальчиков. В этой волшебной стране Вите предстоит решить свою судьбу, поставив в нужном месте всего одну запятую.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Мультфильм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был снят по повести Лии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Гераскиной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«В стране невыученных уроков». Очень полезная и поучительная книга для самостоятельного чтения в начальной школе! В ней можно встретить множество знакомых сказочных сюжетов, забавные стихи и задачки, от решения которых зависит успешность путешествия Вити.</a:t>
            </a:r>
            <a:endParaRPr lang="ru-RU" sz="2000" dirty="0"/>
          </a:p>
        </p:txBody>
      </p:sp>
      <p:pic>
        <p:nvPicPr>
          <p:cNvPr id="8194" name="Picture 2" descr="В стране невыученных уро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4" y="423401"/>
            <a:ext cx="4843145" cy="61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1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др из мультфильма «В стране невыученных уроков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66" y="329185"/>
            <a:ext cx="11288093" cy="591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9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336" y="285095"/>
            <a:ext cx="11594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апреля — День российской анимации! 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день 107 лет назад состоялась премьера немого мультипликационного фильма режиссера и аниматора Владислава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Старевича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10 знаменитых книг‑мультфильм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32" y="1757489"/>
            <a:ext cx="10820400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9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912" y="307539"/>
            <a:ext cx="54742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Писатель Эдуард Успенский очень любил животных. Возможно даже, хотя это тайна, знал собачий и кошачий языки лучше самого профессора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Сёмина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книги про дядю Фёдора. Именно поэтому кот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Матроскин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пёс Шарик хоть и сказочные, но такие живые и настоящие, что теперь все коты и собаки кажутся на них похожими. Зато дядя Фёдор ни на кого не похож. Таких детей просто не бывает! Самостоятельный, ответственный — чудо-ребёнок, мечта всех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родителей! Эта троица из Простоквашино уже покорила не одно поколение детей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Дядя Федор, пес и ко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599" y="195072"/>
            <a:ext cx="4689272" cy="642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6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др из мультфильма «Трое из Простоквашино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19" y="829057"/>
            <a:ext cx="10659880" cy="558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5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8912" y="287542"/>
            <a:ext cx="43403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 Григория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Остера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малышей — это добрые истории про самых беззащитных существ, которых нужно беречь и не обижать. А как иначе научиться сочувствовать тем, кто нуждается в помощи? В книгу «К родителей! Эта троица из Простоквашино уже покорила не одно поколение детей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отёнок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имени Гав. Сказки» вошли маленькие повести про котёнка по имени Гав и его друга щенка (с иллюстрациями В.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Сутеева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других художников)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отёнок по имени Гав. Сказ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150" y="287542"/>
            <a:ext cx="4818761" cy="64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70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др из мультфильма «Котенок по имени Гав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2" y="829057"/>
            <a:ext cx="11078689" cy="580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63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256" y="381661"/>
            <a:ext cx="4096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Чем отличается мало от много? Как поделить бананы, передать привет, пока он ещё горячий, и можно ли измерить удава без линейки? В книгу «38 попугаев» вошли все знаменитые сказочные истории про слонёнка, удава, попугая и мартышку, которые жили в африканских джунглях и были друзьями не разлей вода.</a:t>
            </a:r>
            <a:endParaRPr lang="ru-RU" sz="2400" dirty="0"/>
          </a:p>
        </p:txBody>
      </p:sp>
      <p:pic>
        <p:nvPicPr>
          <p:cNvPr id="6146" name="Picture 2" descr="38 попуга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302" y="492860"/>
            <a:ext cx="4709033" cy="61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28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др из мультфильма «38 попугаев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86" y="670561"/>
            <a:ext cx="10892551" cy="570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79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ядя Федор, пес и ко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58" y="475488"/>
            <a:ext cx="3688334" cy="5955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отенок по имени Гав и другие истории — 2773768 —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592" y="609981"/>
            <a:ext cx="4211193" cy="5686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Григорий Остер - 38 попугаев. Сказки обложка книг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785" y="609981"/>
            <a:ext cx="3784346" cy="5686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7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381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Книжки, отображенные в мультфильмах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Книжки, отображенные в мультфильмах</dc:title>
  <dc:creator>Учитель</dc:creator>
  <cp:lastModifiedBy>Учитель</cp:lastModifiedBy>
  <cp:revision>4</cp:revision>
  <dcterms:created xsi:type="dcterms:W3CDTF">2023-03-25T19:30:35Z</dcterms:created>
  <dcterms:modified xsi:type="dcterms:W3CDTF">2023-03-25T19:48:14Z</dcterms:modified>
</cp:coreProperties>
</file>