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13" r:id="rId2"/>
    <p:sldId id="312" r:id="rId3"/>
    <p:sldId id="274" r:id="rId4"/>
    <p:sldId id="307" r:id="rId5"/>
    <p:sldId id="308" r:id="rId6"/>
    <p:sldId id="281" r:id="rId7"/>
    <p:sldId id="280" r:id="rId8"/>
    <p:sldId id="279" r:id="rId9"/>
    <p:sldId id="282" r:id="rId10"/>
    <p:sldId id="285" r:id="rId11"/>
    <p:sldId id="283" r:id="rId12"/>
    <p:sldId id="288" r:id="rId13"/>
    <p:sldId id="287" r:id="rId14"/>
    <p:sldId id="298" r:id="rId15"/>
    <p:sldId id="295" r:id="rId16"/>
    <p:sldId id="292" r:id="rId17"/>
    <p:sldId id="293" r:id="rId18"/>
    <p:sldId id="300" r:id="rId19"/>
    <p:sldId id="299" r:id="rId20"/>
    <p:sldId id="302" r:id="rId21"/>
    <p:sldId id="301" r:id="rId22"/>
    <p:sldId id="303" r:id="rId23"/>
    <p:sldId id="309" r:id="rId24"/>
    <p:sldId id="310" r:id="rId25"/>
    <p:sldId id="311" r:id="rId26"/>
    <p:sldId id="290" r:id="rId27"/>
    <p:sldId id="27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3399"/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821" autoAdjust="0"/>
    <p:restoredTop sz="99024" autoAdjust="0"/>
  </p:normalViewPr>
  <p:slideViewPr>
    <p:cSldViewPr>
      <p:cViewPr varScale="1">
        <p:scale>
          <a:sx n="72" d="100"/>
          <a:sy n="72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818AD5-9301-4508-8D37-5B4131FD9AFA}" type="presOf" srcId="{9E53B189-0707-4064-9012-2711E3FFAF51}" destId="{5E98A81F-6172-48FF-A315-DC20E1D6D860}" srcOrd="0" destOrd="0" presId="urn:microsoft.com/office/officeart/2005/8/layout/venn3"/>
    <dgm:cxn modelId="{BAA02D7A-2BBE-4782-9DA9-F52FB95C226E}" type="presOf" srcId="{D831D0E8-FC2F-417C-8A50-B7132907CF42}" destId="{7639CDC6-C8AB-48DF-84F2-A06C8023F0E7}" srcOrd="0" destOrd="0" presId="urn:microsoft.com/office/officeart/2005/8/layout/venn3"/>
    <dgm:cxn modelId="{0670AD86-4B12-43C9-8616-D1FA607CEDFE}" type="presOf" srcId="{EF3DA76C-D868-4446-A08E-A80CAB3A147C}" destId="{71C6594F-E037-4259-BCD1-AAD3B842C68C}" srcOrd="0" destOrd="0" presId="urn:microsoft.com/office/officeart/2005/8/layout/venn3"/>
    <dgm:cxn modelId="{568829A0-3A55-405E-89D5-4FEC626E2F24}" type="presOf" srcId="{8FDD254B-A7A3-4B97-9FBB-6289B1A1C2D8}" destId="{F714F26A-66E6-47A5-BA72-4D05BE71D5ED}" srcOrd="0" destOrd="0" presId="urn:microsoft.com/office/officeart/2005/8/layout/venn3"/>
    <dgm:cxn modelId="{FE503565-F7FB-4B4F-8B3E-A0F043089C4F}" type="presOf" srcId="{66612BEF-459C-4E4F-BD0C-352D325DEF40}" destId="{446CA65D-CB69-46F3-B3D9-11BB3C3F4571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C653300C-E860-493C-AE32-5A7A5FE47333}" type="presParOf" srcId="{446CA65D-CB69-46F3-B3D9-11BB3C3F4571}" destId="{5E98A81F-6172-48FF-A315-DC20E1D6D860}" srcOrd="0" destOrd="0" presId="urn:microsoft.com/office/officeart/2005/8/layout/venn3"/>
    <dgm:cxn modelId="{7F7CA69A-62BB-44B9-AA3A-07EA607C37CB}" type="presParOf" srcId="{446CA65D-CB69-46F3-B3D9-11BB3C3F4571}" destId="{233A0F06-B176-4222-B794-F8A2ACEF7896}" srcOrd="1" destOrd="0" presId="urn:microsoft.com/office/officeart/2005/8/layout/venn3"/>
    <dgm:cxn modelId="{FC99624B-39A0-4238-93E7-7F33E808B21D}" type="presParOf" srcId="{446CA65D-CB69-46F3-B3D9-11BB3C3F4571}" destId="{F714F26A-66E6-47A5-BA72-4D05BE71D5ED}" srcOrd="2" destOrd="0" presId="urn:microsoft.com/office/officeart/2005/8/layout/venn3"/>
    <dgm:cxn modelId="{51F0B9AD-219A-41D5-9BEC-8EC9E9073DCC}" type="presParOf" srcId="{446CA65D-CB69-46F3-B3D9-11BB3C3F4571}" destId="{C1BB16E1-7DA5-48EB-B3D7-8BC424EC9F8B}" srcOrd="3" destOrd="0" presId="urn:microsoft.com/office/officeart/2005/8/layout/venn3"/>
    <dgm:cxn modelId="{2D26A00D-E8EE-47EC-BA45-B8640D276031}" type="presParOf" srcId="{446CA65D-CB69-46F3-B3D9-11BB3C3F4571}" destId="{71C6594F-E037-4259-BCD1-AAD3B842C68C}" srcOrd="4" destOrd="0" presId="urn:microsoft.com/office/officeart/2005/8/layout/venn3"/>
    <dgm:cxn modelId="{28B0F8A4-BF32-4962-A955-13F858FDDA0C}" type="presParOf" srcId="{446CA65D-CB69-46F3-B3D9-11BB3C3F4571}" destId="{DEE0814D-27E9-4EA5-92C4-69241B91B41B}" srcOrd="5" destOrd="0" presId="urn:microsoft.com/office/officeart/2005/8/layout/venn3"/>
    <dgm:cxn modelId="{677D9173-4E6A-443E-A121-D71A4B94A48F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C6C211-70E2-41A7-836E-E6E25455AD9E}" type="presOf" srcId="{EAE1088C-D00C-4178-B118-09F4A6B86C1F}" destId="{F0D1C6A0-6AE3-4478-BCA0-1963AF8130D5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F5ACA3EC-4219-44B6-AA88-3B0D5D0490A2}" type="presOf" srcId="{55503469-2CDB-46B9-B6CD-6814AE157330}" destId="{6FC185DC-2AFF-4C48-ABA6-A267AA6D91B6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A4E4C070-B7EC-4DA0-95FB-63B0565751CD}" type="presOf" srcId="{CD68ACB4-957B-40B2-9AB7-BA3A4F59C6F2}" destId="{6EF1AF08-9334-480F-9092-2F9E329DD69C}" srcOrd="0" destOrd="0" presId="urn:microsoft.com/office/officeart/2005/8/layout/venn3"/>
    <dgm:cxn modelId="{6A7DA14D-2A69-415D-BA59-E15CE9D1F174}" type="presOf" srcId="{3C3D1718-21F3-40E3-8073-40B31DB53FAD}" destId="{F9C5F6B0-4D31-493A-9460-1EC566C3BB84}" srcOrd="0" destOrd="0" presId="urn:microsoft.com/office/officeart/2005/8/layout/venn3"/>
    <dgm:cxn modelId="{838304D3-C138-48DA-BB2F-2EED75907671}" type="presOf" srcId="{9B28D258-7D84-4D3E-A4D6-4DC2CAD20B9A}" destId="{218F0263-153A-4B8C-B3FB-8AB83B00CF86}" srcOrd="0" destOrd="0" presId="urn:microsoft.com/office/officeart/2005/8/layout/venn3"/>
    <dgm:cxn modelId="{AABC299C-882A-4223-A645-44D5B1D237E3}" type="presParOf" srcId="{F0D1C6A0-6AE3-4478-BCA0-1963AF8130D5}" destId="{F9C5F6B0-4D31-493A-9460-1EC566C3BB84}" srcOrd="0" destOrd="0" presId="urn:microsoft.com/office/officeart/2005/8/layout/venn3"/>
    <dgm:cxn modelId="{BAAEA268-BAAF-4236-BB0E-EE1EE92372D7}" type="presParOf" srcId="{F0D1C6A0-6AE3-4478-BCA0-1963AF8130D5}" destId="{B842DF3E-E78D-462F-A5CC-E16C67B01821}" srcOrd="1" destOrd="0" presId="urn:microsoft.com/office/officeart/2005/8/layout/venn3"/>
    <dgm:cxn modelId="{F22235B4-239A-4ABF-A4FB-E6A3BF8E97B8}" type="presParOf" srcId="{F0D1C6A0-6AE3-4478-BCA0-1963AF8130D5}" destId="{6EF1AF08-9334-480F-9092-2F9E329DD69C}" srcOrd="2" destOrd="0" presId="urn:microsoft.com/office/officeart/2005/8/layout/venn3"/>
    <dgm:cxn modelId="{63D616E2-3AC5-40BA-B5BE-A56FD8AD709B}" type="presParOf" srcId="{F0D1C6A0-6AE3-4478-BCA0-1963AF8130D5}" destId="{B4C4B1EE-0694-4A8B-ADE2-6079FF95B405}" srcOrd="3" destOrd="0" presId="urn:microsoft.com/office/officeart/2005/8/layout/venn3"/>
    <dgm:cxn modelId="{147F2427-EEDF-4529-A850-81948613BE5D}" type="presParOf" srcId="{F0D1C6A0-6AE3-4478-BCA0-1963AF8130D5}" destId="{6FC185DC-2AFF-4C48-ABA6-A267AA6D91B6}" srcOrd="4" destOrd="0" presId="urn:microsoft.com/office/officeart/2005/8/layout/venn3"/>
    <dgm:cxn modelId="{EA6333A3-35F4-4F3F-A78D-36CE18E8F939}" type="presParOf" srcId="{F0D1C6A0-6AE3-4478-BCA0-1963AF8130D5}" destId="{8F737D8B-7FC9-4805-BF3E-0815E46E311C}" srcOrd="5" destOrd="0" presId="urn:microsoft.com/office/officeart/2005/8/layout/venn3"/>
    <dgm:cxn modelId="{35687C14-42EC-4B58-A5E3-53AFF0A9938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7637A-0E22-4627-B091-3A9316EC95A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C5EFB-6535-4389-BAE6-C84C3911BC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6176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9.gif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1С:Магазин одежды и обуви | Внедрение и сопровождение 1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95" y="142852"/>
            <a:ext cx="9186895" cy="656206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1 из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4" y="1000108"/>
            <a:ext cx="3571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смену «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костотрясу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 пришел «паук». 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9698" name="Picture 2" descr="Картинка 11 из 2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4286280" cy="5572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а 150 из 2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214942" y="142852"/>
            <a:ext cx="37861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Через 20 лет на смену «пауку» пришла машина, похожая на современный велосипед.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Картинка 169 из 70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285860"/>
            <a:ext cx="7543750" cy="50244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358082" y="6000768"/>
            <a:ext cx="142872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ШИНА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43702" y="1785926"/>
            <a:ext cx="164307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ФАРА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928670"/>
            <a:ext cx="128588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РУЛЬ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6000768"/>
            <a:ext cx="185738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СПИЦА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5643578"/>
            <a:ext cx="185738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ПЕДАЛЬ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2000240"/>
            <a:ext cx="128588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РАМА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3000372"/>
            <a:ext cx="128588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ОБОД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642910" y="785794"/>
            <a:ext cx="8358246" cy="2214578"/>
          </a:xfrm>
          <a:prstGeom prst="cloudCallout">
            <a:avLst>
              <a:gd name="adj1" fmla="val 30623"/>
              <a:gd name="adj2" fmla="val 143289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Какие разные теперь выпускают велосипеды! </a:t>
            </a:r>
          </a:p>
        </p:txBody>
      </p:sp>
      <p:pic>
        <p:nvPicPr>
          <p:cNvPr id="49154" name="Picture 2" descr="Картинка 53 из 22478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357562"/>
            <a:ext cx="3571900" cy="3307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Картинка 16 из 179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214422"/>
            <a:ext cx="7330432" cy="5501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928662" y="928670"/>
            <a:ext cx="264320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ДОРОЖНЫЙ ВЕЛОСИПЕД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Картинка 42 из 2688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714488"/>
            <a:ext cx="7500990" cy="4686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472" y="1071546"/>
            <a:ext cx="292895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СПОРТИВНЫЙ ВЕЛОСИПЕД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Картинка 4 из 22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500174"/>
            <a:ext cx="7160377" cy="4863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857224" y="1071546"/>
            <a:ext cx="321471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ПОДРОСТКОВЫЙ ВЕЛОСИПЕД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071546"/>
            <a:ext cx="321471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ДЕТСКИЙ ВЕЛОСИПЕД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4274" name="Picture 2" descr="Картинка 3 из 1942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714488"/>
            <a:ext cx="6291271" cy="4626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Картинка 8 из 47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357430"/>
            <a:ext cx="7785821" cy="3981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1142984"/>
            <a:ext cx="578647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ТАНДЕМ –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ДВУХМЕСТНЫЙ ВЕЛОСИПЕД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0" name="AutoShape 2" descr="Jogging cartoon - векторные изображения, Jogging cartoon картинки | 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Jogging cartoon - векторные изображения, Jogging cartoon картинки | 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Jogging cartoon - векторные изображения, Jogging cartoon картинки | 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s://encrypted-tbn0.gstatic.com/images?q=tbn:ANd9GcSxDMiC_-gkkTBvYligiGQFmgiYv0mWTibIQSubaEPCsdIrqPY-yhFYo-03N6uTWWnHFss&amp;usqp=CAU"/>
          <p:cNvPicPr>
            <a:picLocks noChangeAspect="1" noChangeArrowheads="1"/>
          </p:cNvPicPr>
          <p:nvPr/>
        </p:nvPicPr>
        <p:blipFill>
          <a:blip r:embed="rId2"/>
          <a:srcRect r="3963" b="9608"/>
          <a:stretch>
            <a:fillRect/>
          </a:stretch>
        </p:blipFill>
        <p:spPr bwMode="auto">
          <a:xfrm>
            <a:off x="2714612" y="428604"/>
            <a:ext cx="3429024" cy="604161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071546"/>
            <a:ext cx="321471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ГРУЗОВОЙ ВЕЛОСИПЕД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2" descr="Картинка 63 из 12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857364"/>
            <a:ext cx="8009610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071546"/>
            <a:ext cx="321471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ЦИРКОВОЙ ВЕЛОСИПЕД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5298" name="Picture 2" descr="Картинка 44 из 43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1214422"/>
            <a:ext cx="3214710" cy="541805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071546"/>
            <a:ext cx="321471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ВЕЛОКОЛЯСКА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8374" name="Picture 6" descr="Картинка 47 из 12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500174"/>
            <a:ext cx="7650666" cy="4980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571472" y="1714488"/>
            <a:ext cx="2500330" cy="22145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714744" y="4000504"/>
            <a:ext cx="2500330" cy="22145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130" name="Picture 2" descr="Картинка 12 из 58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357298"/>
            <a:ext cx="3000376" cy="3000376"/>
          </a:xfrm>
          <a:prstGeom prst="rect">
            <a:avLst/>
          </a:prstGeom>
          <a:noFill/>
        </p:spPr>
      </p:pic>
      <p:pic>
        <p:nvPicPr>
          <p:cNvPr id="48132" name="Picture 4" descr="Картинка 33 из 58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FAFC"/>
              </a:clrFrom>
              <a:clrTo>
                <a:srgbClr val="FAFA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3643314"/>
            <a:ext cx="2928958" cy="2928958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2857488" y="785794"/>
            <a:ext cx="6072230" cy="1000132"/>
          </a:xfrm>
          <a:prstGeom prst="cloudCallout">
            <a:avLst>
              <a:gd name="adj1" fmla="val 25927"/>
              <a:gd name="adj2" fmla="val 343318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Посмотрите на знаки.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знает — что они обозначают?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5286380" y="3143248"/>
            <a:ext cx="3286148" cy="32147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132" name="Picture 4" descr="Картинка 33 из 58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C"/>
              </a:clrFrom>
              <a:clrTo>
                <a:srgbClr val="FAFA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2857496"/>
            <a:ext cx="3786214" cy="3786214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142844" y="785794"/>
            <a:ext cx="7715304" cy="1714512"/>
          </a:xfrm>
          <a:prstGeom prst="cloudCallout">
            <a:avLst>
              <a:gd name="adj1" fmla="val -17436"/>
              <a:gd name="adj2" fmla="val 201335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Велосипед, изображенный на синем фоне— разрешающий знак. Он обозначает велосипедную дорожку, то есть то место,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вы сможете ехать.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571472" y="3071810"/>
            <a:ext cx="3286148" cy="32147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2643174" y="785794"/>
            <a:ext cx="6286544" cy="1714512"/>
          </a:xfrm>
          <a:prstGeom prst="cloudCallout">
            <a:avLst>
              <a:gd name="adj1" fmla="val 8990"/>
              <a:gd name="adj2" fmla="val 186739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Любой знак в красном круге — запрещающий. В этом месте нельзя ехать на велосипеде.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Картинка 12 из 58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571744"/>
            <a:ext cx="4071966" cy="4071966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00826" y="4643446"/>
            <a:ext cx="2286000" cy="20478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ртинка 5 из 2132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85776"/>
            <a:ext cx="9144000" cy="716183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6876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643042" y="857232"/>
            <a:ext cx="7358114" cy="1428760"/>
          </a:xfrm>
          <a:prstGeom prst="cloudCallout">
            <a:avLst>
              <a:gd name="adj1" fmla="val 28997"/>
              <a:gd name="adj2" fmla="val 24132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него - два колеса и седло на раме.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Две педали есть внизу, крутят их ногами.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266" name="Picture 2" descr="Картинка 9 из 21329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786058"/>
            <a:ext cx="5737110" cy="3724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000" b="1" spc="600" dirty="0" smtClean="0">
                <a:ln w="381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Когда изобрели велосипед?</a:t>
            </a:r>
            <a:endParaRPr lang="ru-RU" sz="8000" b="1" spc="600" dirty="0">
              <a:ln w="3810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6146" name="Picture 2" descr="Картинка 214 из 22478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320" flipH="1">
            <a:off x="5996562" y="1078279"/>
            <a:ext cx="2714643" cy="2355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2984"/>
            <a:ext cx="9144000" cy="448674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l"/>
            <a:r>
              <a:rPr lang="ru-RU" sz="4000" b="1" spc="600" dirty="0" smtClean="0">
                <a:ln w="381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1.История изобретения</a:t>
            </a:r>
          </a:p>
          <a:p>
            <a:pPr algn="l"/>
            <a:endParaRPr lang="ru-RU" sz="4000" b="1" spc="600" dirty="0" smtClean="0">
              <a:ln w="3810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  <a:p>
            <a:pPr algn="l"/>
            <a:r>
              <a:rPr lang="ru-RU" sz="4000" b="1" spc="600" dirty="0" smtClean="0">
                <a:ln w="381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2.Детали велосипеда</a:t>
            </a:r>
          </a:p>
          <a:p>
            <a:pPr algn="l"/>
            <a:endParaRPr lang="ru-RU" sz="4000" b="1" spc="600" dirty="0" smtClean="0">
              <a:ln w="3810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  <a:p>
            <a:pPr algn="l"/>
            <a:r>
              <a:rPr lang="ru-RU" sz="4000" b="1" spc="600" dirty="0" smtClean="0">
                <a:ln w="381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3.Виды велосипеда</a:t>
            </a:r>
          </a:p>
          <a:p>
            <a:pPr algn="l"/>
            <a:endParaRPr lang="ru-RU" sz="4000" b="1" spc="600" dirty="0" smtClean="0">
              <a:ln w="3810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  <a:p>
            <a:pPr algn="l"/>
            <a:r>
              <a:rPr lang="ru-RU" sz="4000" b="1" spc="600" dirty="0" smtClean="0">
                <a:ln w="381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4.Безопасность движения</a:t>
            </a:r>
            <a:endParaRPr lang="ru-RU" sz="4000" b="1" spc="600" dirty="0">
              <a:ln w="3810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857232"/>
            <a:ext cx="7929618" cy="1928826"/>
          </a:xfrm>
          <a:prstGeom prst="cloudCallout">
            <a:avLst>
              <a:gd name="adj1" fmla="val -20711"/>
              <a:gd name="adj2" fmla="val 17285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Один юный спортсмен как-то похвалился, что умеет ездить на самокате, «костотрясе», «пауке» и велосипеде. Сколько механизмов освоил юный спортсмен?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643314"/>
            <a:ext cx="4932985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00826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643042" y="785794"/>
            <a:ext cx="7286676" cy="1643074"/>
          </a:xfrm>
          <a:prstGeom prst="cloudCallout">
            <a:avLst>
              <a:gd name="adj1" fmla="val 16461"/>
              <a:gd name="adj2" fmla="val 201843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Оказывается, это разные названия знакомого нам велосипеда, просто в разные времена велосипед был устроен по-разному и имел разные названия.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170" name="Picture 2" descr="Картинка 22 из 21329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786058"/>
            <a:ext cx="5267207" cy="3952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714356"/>
            <a:ext cx="5214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122" name="Picture 2" descr="Картинка 84 из 156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3429024" cy="5280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 descr="Картинка 28 из 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64" y="2143116"/>
            <a:ext cx="5143536" cy="3583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а 6 из 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</TotalTime>
  <Words>204</Words>
  <Application>Microsoft Office PowerPoint</Application>
  <PresentationFormat>Экран (4:3)</PresentationFormat>
  <Paragraphs>66</Paragraphs>
  <Slides>27</Slides>
  <Notes>9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user</dc:creator>
  <cp:lastModifiedBy>user</cp:lastModifiedBy>
  <cp:revision>68</cp:revision>
  <dcterms:modified xsi:type="dcterms:W3CDTF">2023-04-06T17:19:18Z</dcterms:modified>
</cp:coreProperties>
</file>