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75" r:id="rId3"/>
    <p:sldId id="278" r:id="rId4"/>
    <p:sldId id="276" r:id="rId5"/>
    <p:sldId id="277" r:id="rId6"/>
    <p:sldId id="272" r:id="rId7"/>
    <p:sldId id="271" r:id="rId8"/>
    <p:sldId id="273" r:id="rId9"/>
    <p:sldId id="27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1E63A"/>
    <a:srgbClr val="CD49BA"/>
    <a:srgbClr val="F66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9" autoAdjust="0"/>
    <p:restoredTop sz="94660"/>
  </p:normalViewPr>
  <p:slideViewPr>
    <p:cSldViewPr>
      <p:cViewPr varScale="1">
        <p:scale>
          <a:sx n="74" d="100"/>
          <a:sy n="74" d="100"/>
        </p:scale>
        <p:origin x="1056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01001-351D-4A4F-9C63-9056AAB3EA22}" type="datetimeFigureOut">
              <a:rPr lang="ru-RU" smtClean="0"/>
              <a:t>25.04.2023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B7E2-4FA5-48C1-910D-CD25B899B4DC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01001-351D-4A4F-9C63-9056AAB3EA22}" type="datetimeFigureOut">
              <a:rPr lang="ru-RU" smtClean="0"/>
              <a:t>25.04.2023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B7E2-4FA5-48C1-910D-CD25B899B4D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01001-351D-4A4F-9C63-9056AAB3EA22}" type="datetimeFigureOut">
              <a:rPr lang="ru-RU" smtClean="0"/>
              <a:t>25.04.2023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B7E2-4FA5-48C1-910D-CD25B899B4D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01001-351D-4A4F-9C63-9056AAB3EA22}" type="datetimeFigureOut">
              <a:rPr lang="ru-RU" smtClean="0"/>
              <a:t>25.04.2023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B7E2-4FA5-48C1-910D-CD25B899B4DC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01001-351D-4A4F-9C63-9056AAB3EA22}" type="datetimeFigureOut">
              <a:rPr lang="ru-RU" smtClean="0"/>
              <a:t>25.04.2023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B7E2-4FA5-48C1-910D-CD25B899B4D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01001-351D-4A4F-9C63-9056AAB3EA22}" type="datetimeFigureOut">
              <a:rPr lang="ru-RU" smtClean="0"/>
              <a:t>25.04.2023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B7E2-4FA5-48C1-910D-CD25B899B4DC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01001-351D-4A4F-9C63-9056AAB3EA22}" type="datetimeFigureOut">
              <a:rPr lang="ru-RU" smtClean="0"/>
              <a:t>25.04.2023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B7E2-4FA5-48C1-910D-CD25B899B4DC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01001-351D-4A4F-9C63-9056AAB3EA22}" type="datetimeFigureOut">
              <a:rPr lang="ru-RU" smtClean="0"/>
              <a:t>25.04.2023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B7E2-4FA5-48C1-910D-CD25B899B4D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01001-351D-4A4F-9C63-9056AAB3EA22}" type="datetimeFigureOut">
              <a:rPr lang="ru-RU" smtClean="0"/>
              <a:t>25.04.2023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B7E2-4FA5-48C1-910D-CD25B899B4D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01001-351D-4A4F-9C63-9056AAB3EA22}" type="datetimeFigureOut">
              <a:rPr lang="ru-RU" smtClean="0"/>
              <a:t>25.04.2023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B7E2-4FA5-48C1-910D-CD25B899B4D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01001-351D-4A4F-9C63-9056AAB3EA22}" type="datetimeFigureOut">
              <a:rPr lang="ru-RU" smtClean="0"/>
              <a:t>25.04.2023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B7E2-4FA5-48C1-910D-CD25B899B4DC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DE01001-351D-4A4F-9C63-9056AAB3EA22}" type="datetimeFigureOut">
              <a:rPr lang="ru-RU" smtClean="0"/>
              <a:t>25.04.2023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C4AB7E2-4FA5-48C1-910D-CD25B899B4DC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5" Type="http://schemas.microsoft.com/office/2007/relationships/hdphoto" Target="../media/hdphoto4.wdp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67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6771"/>
            <a:ext cx="9144000" cy="1296144"/>
          </a:xfrm>
        </p:spPr>
        <p:txBody>
          <a:bodyPr>
            <a:noAutofit/>
          </a:bodyPr>
          <a:lstStyle/>
          <a:p>
            <a:pPr marL="182880" indent="0" algn="ctr">
              <a:buNone/>
            </a:pPr>
            <a:r>
              <a:rPr lang="ru-RU" sz="4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     «Этап </a:t>
            </a:r>
            <a:r>
              <a:rPr lang="ru-RU" sz="4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выбора. Способы     поддержки инициативы </a:t>
            </a:r>
            <a:br>
              <a:rPr lang="ru-RU" sz="4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детей.»</a:t>
            </a:r>
            <a:endParaRPr lang="ru-RU" sz="48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558" b="-1016"/>
          <a:stretch/>
        </p:blipFill>
        <p:spPr>
          <a:xfrm>
            <a:off x="5508104" y="2348880"/>
            <a:ext cx="3024336" cy="3168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64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6512511" cy="1143000"/>
          </a:xfrm>
        </p:spPr>
        <p:txBody>
          <a:bodyPr/>
          <a:lstStyle/>
          <a:p>
            <a:pPr algn="ctr"/>
            <a:r>
              <a:rPr lang="ru-RU" sz="4800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поддержки инициативы детей</a:t>
            </a:r>
            <a:endParaRPr lang="ru-RU" sz="4800" dirty="0">
              <a:solidFill>
                <a:srgbClr val="7030A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27455" y="2537520"/>
            <a:ext cx="7264896" cy="4320480"/>
          </a:xfrm>
        </p:spPr>
        <p:txBody>
          <a:bodyPr/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принятия детьми решений, выражения своих чувств 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мыслей;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свободного выбора деятельности, участников совместной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8142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259632" y="234994"/>
            <a:ext cx="6696744" cy="1008112"/>
          </a:xfrm>
          <a:prstGeom prst="roundRect">
            <a:avLst/>
          </a:prstGeom>
          <a:solidFill>
            <a:srgbClr val="B1E6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663788" y="356016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совет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sun9-79.userapi.com/impf/D46pK2_wMW5iL6neiQ-6Z6ZnwuJvRjj-XOjlfA/fEp6z58-ZOc.jpg?size=1280x960&amp;quality=95&amp;sign=50f34c0a3ebfc2529a43ef0af4c4d42b&amp;type=album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54592" y="1628800"/>
            <a:ext cx="6480720" cy="4860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5291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un9-86.userapi.com/impf/VIJ-jlNw-ulSYzVnjkScp2sqKa5cnVoWqEOMgg/2tzxdR2MgDg.jpg?size=1600x1200&amp;quality=95&amp;rotate=270&amp;sign=b3a89ae15a888e8303f5f2cd831b2805&amp;type=album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581"/>
                    </a14:imgEffect>
                    <a14:imgEffect>
                      <a14:saturation sat="12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103" t="7353" r="2941" b="19118"/>
          <a:stretch/>
        </p:blipFill>
        <p:spPr bwMode="auto">
          <a:xfrm>
            <a:off x="1907704" y="2564904"/>
            <a:ext cx="5137052" cy="29523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Скругленный прямоугольник 3"/>
          <p:cNvSpPr/>
          <p:nvPr/>
        </p:nvSpPr>
        <p:spPr>
          <a:xfrm>
            <a:off x="1115616" y="260648"/>
            <a:ext cx="7056784" cy="1224136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547664" y="548680"/>
            <a:ext cx="60486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«Модель трех вопросов»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265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un9-75.userapi.com/impf/zZd7CAcHhkExxCIv47cV5pUSV6S8731LQuQe6g/oQYcyMLuez8.jpg?size=1600x1200&amp;quality=95&amp;sign=34fa49eb84f27695ca91f5e335018f3a&amp;type=album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95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-1" t="4599" r="-862" b="9195"/>
          <a:stretch/>
        </p:blipFill>
        <p:spPr bwMode="auto">
          <a:xfrm>
            <a:off x="1907704" y="2276872"/>
            <a:ext cx="5391959" cy="34563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4" name="Скругленный прямоугольник 3"/>
          <p:cNvSpPr/>
          <p:nvPr/>
        </p:nvSpPr>
        <p:spPr>
          <a:xfrm>
            <a:off x="1079612" y="218547"/>
            <a:ext cx="7056784" cy="1152128"/>
          </a:xfrm>
          <a:prstGeom prst="roundRect">
            <a:avLst/>
          </a:prstGeom>
          <a:solidFill>
            <a:srgbClr val="CD49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475656" y="47236"/>
            <a:ext cx="59766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Планирование деятельности: «Паутинка»</a:t>
            </a:r>
            <a:endParaRPr lang="ru-RU" sz="4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071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ttps://sun9-42.userapi.com/impg/RLaus10sBaQy8p7W8Wa4oMRCwDjo9TdDXIANVw/TV5slK8PhLw.jpg?size=1200x1600&amp;quality=96&amp;sign=87bf7e12b3d0903ff21fdfc508fd8a57&amp;type=album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905" t="12198" b="11677"/>
          <a:stretch/>
        </p:blipFill>
        <p:spPr bwMode="auto">
          <a:xfrm>
            <a:off x="265371" y="1159652"/>
            <a:ext cx="4559371" cy="47176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CD49BA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Стрелка вправо 12"/>
          <p:cNvSpPr/>
          <p:nvPr/>
        </p:nvSpPr>
        <p:spPr>
          <a:xfrm>
            <a:off x="5133212" y="27106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6228184" y="333119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Центр математики</a:t>
            </a:r>
            <a:endParaRPr lang="ru-RU" dirty="0"/>
          </a:p>
        </p:txBody>
      </p:sp>
      <p:sp>
        <p:nvSpPr>
          <p:cNvPr id="15" name="Стрелка вправо 14"/>
          <p:cNvSpPr/>
          <p:nvPr/>
        </p:nvSpPr>
        <p:spPr>
          <a:xfrm>
            <a:off x="5147017" y="1103754"/>
            <a:ext cx="978408" cy="484632"/>
          </a:xfrm>
          <a:prstGeom prst="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28184" y="1159651"/>
            <a:ext cx="2915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Центр конструирования</a:t>
            </a:r>
            <a:endParaRPr lang="ru-RU" dirty="0"/>
          </a:p>
        </p:txBody>
      </p:sp>
      <p:sp>
        <p:nvSpPr>
          <p:cNvPr id="18" name="Стрелка вправо 17"/>
          <p:cNvSpPr/>
          <p:nvPr/>
        </p:nvSpPr>
        <p:spPr>
          <a:xfrm>
            <a:off x="5147017" y="1988840"/>
            <a:ext cx="978408" cy="484632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6188964" y="1999598"/>
            <a:ext cx="2915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Центр науки</a:t>
            </a:r>
            <a:endParaRPr lang="ru-RU" dirty="0"/>
          </a:p>
        </p:txBody>
      </p:sp>
      <p:sp>
        <p:nvSpPr>
          <p:cNvPr id="20" name="Стрелка вправо 19"/>
          <p:cNvSpPr/>
          <p:nvPr/>
        </p:nvSpPr>
        <p:spPr>
          <a:xfrm>
            <a:off x="5147017" y="2924944"/>
            <a:ext cx="978408" cy="484632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6237362" y="2920653"/>
            <a:ext cx="272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Центр грамоты и книги</a:t>
            </a:r>
            <a:endParaRPr lang="ru-RU" dirty="0"/>
          </a:p>
        </p:txBody>
      </p:sp>
      <p:sp>
        <p:nvSpPr>
          <p:cNvPr id="22" name="Стрелка вправо 21"/>
          <p:cNvSpPr/>
          <p:nvPr/>
        </p:nvSpPr>
        <p:spPr>
          <a:xfrm>
            <a:off x="5147017" y="3861048"/>
            <a:ext cx="978408" cy="48463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6257887" y="3918698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Центр музыки и театра</a:t>
            </a:r>
            <a:endParaRPr lang="ru-RU" dirty="0"/>
          </a:p>
        </p:txBody>
      </p:sp>
      <p:sp>
        <p:nvSpPr>
          <p:cNvPr id="24" name="Стрелка вправо 23"/>
          <p:cNvSpPr/>
          <p:nvPr/>
        </p:nvSpPr>
        <p:spPr>
          <a:xfrm>
            <a:off x="5147017" y="4725144"/>
            <a:ext cx="978408" cy="484632"/>
          </a:xfrm>
          <a:prstGeom prst="rightArrow">
            <a:avLst/>
          </a:prstGeom>
          <a:solidFill>
            <a:srgbClr val="CD49B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6300192" y="4797152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Центр творчества</a:t>
            </a:r>
            <a:endParaRPr lang="ru-RU" dirty="0"/>
          </a:p>
        </p:txBody>
      </p:sp>
      <p:sp>
        <p:nvSpPr>
          <p:cNvPr id="26" name="Стрелка вправо 25"/>
          <p:cNvSpPr/>
          <p:nvPr/>
        </p:nvSpPr>
        <p:spPr>
          <a:xfrm>
            <a:off x="5147017" y="5805264"/>
            <a:ext cx="978408" cy="484632"/>
          </a:xfrm>
          <a:prstGeom prst="rightArrow">
            <a:avLst/>
          </a:prstGeom>
          <a:solidFill>
            <a:srgbClr val="B1E63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6300192" y="5672706"/>
            <a:ext cx="27325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Центр здоровья и безопасности</a:t>
            </a:r>
            <a:endParaRPr lang="ru-RU" dirty="0"/>
          </a:p>
        </p:txBody>
      </p:sp>
      <p:pic>
        <p:nvPicPr>
          <p:cNvPr id="29" name="Рисунок 2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3180"/>
            <a:ext cx="1224136" cy="1436779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3126" y="5541588"/>
            <a:ext cx="834477" cy="908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983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332656"/>
            <a:ext cx="8856984" cy="5182512"/>
          </a:xfrm>
        </p:spPr>
        <p:txBody>
          <a:bodyPr/>
          <a:lstStyle/>
          <a:p>
            <a:pPr algn="just"/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5087291"/>
            <a:ext cx="5544616" cy="1770709"/>
          </a:xfrm>
          <a:prstGeom prst="rect">
            <a:avLst/>
          </a:prstGeom>
        </p:spPr>
      </p:pic>
      <p:pic>
        <p:nvPicPr>
          <p:cNvPr id="2050" name="Picture 2" descr="https://sun9-47.userapi.com/impg/fDv3sEFu4Ex1fTjWKiJT8Bnai4Ignf5CDN9WBQ/S5uILT5VOeo.jpg?size=1600x1200&amp;quality=96&amp;sign=d9749da895278e1ca6060957a4e825b8&amp;type=album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8345" y="188640"/>
            <a:ext cx="5967310" cy="47110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3108" t="4549" r="4288" b="4658"/>
          <a:stretch/>
        </p:blipFill>
        <p:spPr bwMode="auto">
          <a:xfrm>
            <a:off x="6588224" y="5048306"/>
            <a:ext cx="1885559" cy="1848678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  <p:extLst>
      <p:ext uri="{BB962C8B-B14F-4D97-AF65-F5344CB8AC3E}">
        <p14:creationId xmlns:p14="http://schemas.microsoft.com/office/powerpoint/2010/main" val="2663610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un9-20.userapi.com/impg/apTF_YV4SebUTdij0hX1WuMF71X6C-2_Gc0riA/cvEIC4a3fTQ.jpg?size=1600x1200&amp;quality=96&amp;sign=6cd603dd9216f5d339652b3530ea6c82&amp;type=album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039" y="332655"/>
            <a:ext cx="3628644" cy="27214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30" name="Picture 6" descr="https://sun9-7.userapi.com/impg/eaQba5T7Jya5fqs8mKJyJgqXemDEdmmybh5UIQ/1E49n1AY8yc.jpg?size=1600x1200&amp;quality=96&amp;sign=b5a50ec0cb6f2b2adf23f680996b405e&amp;type=album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8414" y="331427"/>
            <a:ext cx="3630283" cy="27227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32" name="Picture 8" descr="https://sun9-64.userapi.com/impg/wQ0KhmH3XbQtckx_cJ3PlTv-Oi-WL-lPxKC5CQ/QUQHJD-5e_E.jpg?size=1600x1200&amp;quality=96&amp;sign=08186f2b69ee268b05ee128f272ee2a7&amp;type=album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3429000"/>
            <a:ext cx="4003412" cy="30025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077202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avatars.mds.yandex.net/get-zen_doc/242954/pub_5da4350d06cc4600b14b440c_5da43de586c4a900b2470c2f/scale_120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836" y="2420888"/>
            <a:ext cx="4937691" cy="34563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Овал 8"/>
          <p:cNvSpPr/>
          <p:nvPr/>
        </p:nvSpPr>
        <p:spPr>
          <a:xfrm>
            <a:off x="2293839" y="192060"/>
            <a:ext cx="1918121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473860" y="445314"/>
            <a:ext cx="14401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</a:t>
            </a:r>
            <a:r>
              <a:rPr lang="ru-RU" sz="2000" dirty="0" smtClean="0"/>
              <a:t>выбор</a:t>
            </a:r>
            <a:endParaRPr lang="ru-RU" sz="2000" dirty="0"/>
          </a:p>
        </p:txBody>
      </p:sp>
      <p:sp>
        <p:nvSpPr>
          <p:cNvPr id="11" name="Овал 10"/>
          <p:cNvSpPr/>
          <p:nvPr/>
        </p:nvSpPr>
        <p:spPr>
          <a:xfrm>
            <a:off x="5437654" y="736861"/>
            <a:ext cx="203792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6401062" y="2655724"/>
            <a:ext cx="2347401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619527" y="978721"/>
            <a:ext cx="16741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000" dirty="0" smtClean="0"/>
              <a:t>инициатива</a:t>
            </a:r>
            <a:endParaRPr lang="ru-RU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6350451" y="2928258"/>
            <a:ext cx="25133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самостоятельность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736546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850</TotalTime>
  <Words>77</Words>
  <Application>Microsoft Office PowerPoint</Application>
  <PresentationFormat>Экран (4:3)</PresentationFormat>
  <Paragraphs>18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Georgia</vt:lpstr>
      <vt:lpstr>Times New Roman</vt:lpstr>
      <vt:lpstr>Trebuchet MS</vt:lpstr>
      <vt:lpstr>Воздушный поток</vt:lpstr>
      <vt:lpstr>       «Этап выбора. Способы     поддержки инициативы  детей.»</vt:lpstr>
      <vt:lpstr>Способы поддержки инициативы детей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Доска Выбора в ДОУ</dc:title>
  <dc:creator>Sanya</dc:creator>
  <cp:lastModifiedBy>валерия</cp:lastModifiedBy>
  <cp:revision>87</cp:revision>
  <dcterms:created xsi:type="dcterms:W3CDTF">2020-02-18T07:48:16Z</dcterms:created>
  <dcterms:modified xsi:type="dcterms:W3CDTF">2023-04-25T20:18:50Z</dcterms:modified>
</cp:coreProperties>
</file>