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A5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6" d="100"/>
          <a:sy n="76" d="100"/>
        </p:scale>
        <p:origin x="-296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DF83-57E3-491B-A818-FAC42171D61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6891-8B72-4D2F-BB30-71CA319CD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50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DF83-57E3-491B-A818-FAC42171D61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6891-8B72-4D2F-BB30-71CA319CD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2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CDF9DF83-57E3-491B-A818-FAC42171D61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1AD46891-8B72-4D2F-BB30-71CA319CD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798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DF83-57E3-491B-A818-FAC42171D61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6891-8B72-4D2F-BB30-71CA319CD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421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DF9DF83-57E3-491B-A818-FAC42171D61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46891-8B72-4D2F-BB30-71CA319CD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477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DF83-57E3-491B-A818-FAC42171D61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6891-8B72-4D2F-BB30-71CA319CD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76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DF83-57E3-491B-A818-FAC42171D61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6891-8B72-4D2F-BB30-71CA319CD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110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DF83-57E3-491B-A818-FAC42171D61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6891-8B72-4D2F-BB30-71CA319CD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718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DF83-57E3-491B-A818-FAC42171D61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6891-8B72-4D2F-BB30-71CA319CD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878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DF83-57E3-491B-A818-FAC42171D61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6891-8B72-4D2F-BB30-71CA319CD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087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DF83-57E3-491B-A818-FAC42171D61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6891-8B72-4D2F-BB30-71CA319CD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092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DF9DF83-57E3-491B-A818-FAC42171D61C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AD46891-8B72-4D2F-BB30-71CA319CD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8668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9BD6F9F5-5F94-4B7F-AC0E-BCE533480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449" y="5627472"/>
            <a:ext cx="841321" cy="71939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39CC2A5C-7996-40C6-9309-E5F39C238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449" y="4047217"/>
            <a:ext cx="841321" cy="719390"/>
          </a:xfrm>
          <a:prstGeom prst="rect">
            <a:avLst/>
          </a:prstGeom>
        </p:spPr>
      </p:pic>
      <p:sp>
        <p:nvSpPr>
          <p:cNvPr id="21" name="Стрелка: вправо 20">
            <a:extLst>
              <a:ext uri="{FF2B5EF4-FFF2-40B4-BE49-F238E27FC236}">
                <a16:creationId xmlns:a16="http://schemas.microsoft.com/office/drawing/2014/main" xmlns="" id="{A45EAF25-D13D-4710-8553-84CC71630F22}"/>
              </a:ext>
            </a:extLst>
          </p:cNvPr>
          <p:cNvSpPr/>
          <p:nvPr/>
        </p:nvSpPr>
        <p:spPr>
          <a:xfrm>
            <a:off x="3012135" y="2401418"/>
            <a:ext cx="821635" cy="685218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B7EC64-0AE1-44B4-9FD3-B0B19B58B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58257"/>
            <a:ext cx="12192000" cy="104029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1BA5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Поурочное тематическое планирование по разделу «Производство и технологии» класс 6  (6 ч.)</a:t>
            </a:r>
            <a:endParaRPr lang="ru-RU" sz="3200" dirty="0">
              <a:solidFill>
                <a:srgbClr val="1BA54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C618FA28-2B9E-4171-A971-8E87CFFA6F07}"/>
              </a:ext>
            </a:extLst>
          </p:cNvPr>
          <p:cNvSpPr/>
          <p:nvPr/>
        </p:nvSpPr>
        <p:spPr>
          <a:xfrm>
            <a:off x="557686" y="2001077"/>
            <a:ext cx="2597426" cy="14279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Модели и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моделирование. Модели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технических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устройств. </a:t>
            </a:r>
            <a:endParaRPr lang="ru-RU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0F099359-3A6E-4264-85B8-236507226B7B}"/>
              </a:ext>
            </a:extLst>
          </p:cNvPr>
          <p:cNvSpPr/>
          <p:nvPr/>
        </p:nvSpPr>
        <p:spPr>
          <a:xfrm>
            <a:off x="557686" y="3637142"/>
            <a:ext cx="2584174" cy="14279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Машины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механизмы. Кинематические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схемы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93A38C50-ECB3-41BA-BDE4-559F4F97E522}"/>
              </a:ext>
            </a:extLst>
          </p:cNvPr>
          <p:cNvSpPr/>
          <p:nvPr/>
        </p:nvSpPr>
        <p:spPr>
          <a:xfrm>
            <a:off x="557686" y="5316004"/>
            <a:ext cx="2597426" cy="14279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Инструменты графического редактора. Создание печатной продукции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4C109865-7B68-4022-9403-D70C76021430}"/>
              </a:ext>
            </a:extLst>
          </p:cNvPr>
          <p:cNvSpPr/>
          <p:nvPr/>
        </p:nvSpPr>
        <p:spPr>
          <a:xfrm>
            <a:off x="179999" y="2117532"/>
            <a:ext cx="755374" cy="685218"/>
          </a:xfrm>
          <a:prstGeom prst="ellipse">
            <a:avLst/>
          </a:prstGeom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ч.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E490C077-05B7-4E43-938F-4001808612CF}"/>
              </a:ext>
            </a:extLst>
          </p:cNvPr>
          <p:cNvSpPr/>
          <p:nvPr/>
        </p:nvSpPr>
        <p:spPr>
          <a:xfrm>
            <a:off x="180001" y="5420141"/>
            <a:ext cx="755372" cy="685218"/>
          </a:xfrm>
          <a:prstGeom prst="ellipse">
            <a:avLst/>
          </a:prstGeom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ч.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DEB9E96A-78A6-454E-AD75-4ED68EEB7BA8}"/>
              </a:ext>
            </a:extLst>
          </p:cNvPr>
          <p:cNvSpPr/>
          <p:nvPr/>
        </p:nvSpPr>
        <p:spPr>
          <a:xfrm>
            <a:off x="180000" y="3739353"/>
            <a:ext cx="755373" cy="685218"/>
          </a:xfrm>
          <a:prstGeom prst="ellipse">
            <a:avLst/>
          </a:prstGeom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ч.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0CB7F7B5-B891-4A3F-9F07-B53F87DE0B58}"/>
              </a:ext>
            </a:extLst>
          </p:cNvPr>
          <p:cNvSpPr/>
          <p:nvPr/>
        </p:nvSpPr>
        <p:spPr>
          <a:xfrm>
            <a:off x="3833770" y="2001078"/>
            <a:ext cx="2869033" cy="14279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Ознакомление с моделями и моделированием.</a:t>
            </a: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42869712-B997-493C-A80D-FB1A4B458D76}"/>
              </a:ext>
            </a:extLst>
          </p:cNvPr>
          <p:cNvSpPr/>
          <p:nvPr/>
        </p:nvSpPr>
        <p:spPr>
          <a:xfrm>
            <a:off x="3833770" y="3637142"/>
            <a:ext cx="2869033" cy="14279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Times New Roman"/>
                <a:ea typeface="Calibri"/>
              </a:rPr>
              <a:t>Расширение знаний об  машинах и механизмах, а также изучение техники чтения</a:t>
            </a:r>
            <a:r>
              <a:rPr lang="ru-RU" sz="1600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Times New Roman"/>
                <a:ea typeface="Calibri"/>
              </a:rPr>
              <a:t>кинематических схем.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xmlns="" id="{0CB8D0B9-879E-4A45-BF91-FF8DF18730B6}"/>
              </a:ext>
            </a:extLst>
          </p:cNvPr>
          <p:cNvSpPr/>
          <p:nvPr/>
        </p:nvSpPr>
        <p:spPr>
          <a:xfrm>
            <a:off x="3833770" y="5273206"/>
            <a:ext cx="2869033" cy="147072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Times New Roman"/>
                <a:ea typeface="Calibri"/>
              </a:rPr>
              <a:t>Обобщение и систематизация знаний по разделу «Производство и технологии» посредством выполнения итоговой практической работы.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xmlns="" id="{D38B3C46-E2D8-4B3A-9019-6AA93AF128AF}"/>
              </a:ext>
            </a:extLst>
          </p:cNvPr>
          <p:cNvSpPr/>
          <p:nvPr/>
        </p:nvSpPr>
        <p:spPr>
          <a:xfrm>
            <a:off x="7076659" y="2001077"/>
            <a:ext cx="1616766" cy="14279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Урок открытия нового знания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F7F3A382-BEA0-4D7C-8085-119FD8BF157A}"/>
              </a:ext>
            </a:extLst>
          </p:cNvPr>
          <p:cNvSpPr/>
          <p:nvPr/>
        </p:nvSpPr>
        <p:spPr>
          <a:xfrm>
            <a:off x="7076659" y="3637142"/>
            <a:ext cx="1616766" cy="14279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</a:rPr>
              <a:t>Комбинированный урок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50F55144-0786-47E4-B472-9AF3B6E3F4AA}"/>
              </a:ext>
            </a:extLst>
          </p:cNvPr>
          <p:cNvSpPr/>
          <p:nvPr/>
        </p:nvSpPr>
        <p:spPr>
          <a:xfrm>
            <a:off x="7076659" y="5307615"/>
            <a:ext cx="1616766" cy="14279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</a:rPr>
              <a:t>Урок обобщения и систематизации знаний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xmlns="" id="{DEB12E0F-EAB7-4EF0-B594-017B57BD139C}"/>
              </a:ext>
            </a:extLst>
          </p:cNvPr>
          <p:cNvSpPr/>
          <p:nvPr/>
        </p:nvSpPr>
        <p:spPr>
          <a:xfrm>
            <a:off x="9001386" y="2001077"/>
            <a:ext cx="2861497" cy="1479027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«Описание характеристика модели технического устройства»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xmlns="" id="{7E5AFA53-F652-4901-9BD8-CEEFA60B1C30}"/>
              </a:ext>
            </a:extLst>
          </p:cNvPr>
          <p:cNvSpPr/>
          <p:nvPr/>
        </p:nvSpPr>
        <p:spPr>
          <a:xfrm>
            <a:off x="9001385" y="3637142"/>
            <a:ext cx="2819553" cy="14279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</a:rPr>
              <a:t>«Чтение кинематических схем машин и механизмов»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xmlns="" id="{CED69388-DC52-40B2-962C-57BCE73B5138}"/>
              </a:ext>
            </a:extLst>
          </p:cNvPr>
          <p:cNvSpPr/>
          <p:nvPr/>
        </p:nvSpPr>
        <p:spPr>
          <a:xfrm>
            <a:off x="9001385" y="5273206"/>
            <a:ext cx="2819554" cy="14279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«Создание 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печатной продукции в графическом редакторе»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ACE96BC9-D08A-40EA-A2A9-BE25C229CC6B}"/>
              </a:ext>
            </a:extLst>
          </p:cNvPr>
          <p:cNvSpPr txBox="1"/>
          <p:nvPr/>
        </p:nvSpPr>
        <p:spPr>
          <a:xfrm>
            <a:off x="8481391" y="226926"/>
            <a:ext cx="3339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Нигай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 В.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xmlns="" id="{8F5AA3BB-BDC3-496E-B889-F8020769A8E4}"/>
              </a:ext>
            </a:extLst>
          </p:cNvPr>
          <p:cNvCxnSpPr>
            <a:cxnSpLocks/>
          </p:cNvCxnSpPr>
          <p:nvPr/>
        </p:nvCxnSpPr>
        <p:spPr>
          <a:xfrm>
            <a:off x="0" y="3507517"/>
            <a:ext cx="12192000" cy="5110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CD63A481-FA9A-462B-B4B8-61A5C1969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48109"/>
            <a:ext cx="12192000" cy="85216"/>
          </a:xfrm>
          <a:prstGeom prst="rect">
            <a:avLst/>
          </a:prstGeom>
        </p:spPr>
      </p:pic>
      <p:sp>
        <p:nvSpPr>
          <p:cNvPr id="29" name="Прямоугольник: скругленные углы 28">
            <a:extLst>
              <a:ext uri="{FF2B5EF4-FFF2-40B4-BE49-F238E27FC236}">
                <a16:creationId xmlns:a16="http://schemas.microsoft.com/office/drawing/2014/main" xmlns="" id="{58440A67-E13A-4796-9342-0477BDA49C70}"/>
              </a:ext>
            </a:extLst>
          </p:cNvPr>
          <p:cNvSpPr/>
          <p:nvPr/>
        </p:nvSpPr>
        <p:spPr>
          <a:xfrm>
            <a:off x="557686" y="1474063"/>
            <a:ext cx="2597426" cy="36303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</a:p>
        </p:txBody>
      </p:sp>
      <p:sp>
        <p:nvSpPr>
          <p:cNvPr id="30" name="Прямоугольник: скругленные углы 29">
            <a:extLst>
              <a:ext uri="{FF2B5EF4-FFF2-40B4-BE49-F238E27FC236}">
                <a16:creationId xmlns:a16="http://schemas.microsoft.com/office/drawing/2014/main" xmlns="" id="{5CC25E07-E072-43D6-9C88-365A80854ADA}"/>
              </a:ext>
            </a:extLst>
          </p:cNvPr>
          <p:cNvSpPr/>
          <p:nvPr/>
        </p:nvSpPr>
        <p:spPr>
          <a:xfrm>
            <a:off x="3833770" y="1474063"/>
            <a:ext cx="2869034" cy="36303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</a:t>
            </a:r>
          </a:p>
        </p:txBody>
      </p: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xmlns="" id="{7FFD5FEC-C9BA-475C-8C02-BDBC226EF5BA}"/>
              </a:ext>
            </a:extLst>
          </p:cNvPr>
          <p:cNvSpPr/>
          <p:nvPr/>
        </p:nvSpPr>
        <p:spPr>
          <a:xfrm>
            <a:off x="7076659" y="1481320"/>
            <a:ext cx="1616766" cy="36303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урока</a:t>
            </a:r>
          </a:p>
        </p:txBody>
      </p: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xmlns="" id="{D1D8E922-766C-4690-ADBA-0F7121F67F7D}"/>
              </a:ext>
            </a:extLst>
          </p:cNvPr>
          <p:cNvSpPr/>
          <p:nvPr/>
        </p:nvSpPr>
        <p:spPr>
          <a:xfrm>
            <a:off x="9001387" y="1481320"/>
            <a:ext cx="2819552" cy="36303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392265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Окаймление</Template>
  <TotalTime>122</TotalTime>
  <Words>134</Words>
  <Application>Microsoft Office PowerPoint</Application>
  <PresentationFormat>Произвольный</PresentationFormat>
  <Paragraphs>22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Окаймление</vt:lpstr>
      <vt:lpstr>Поурочное тематическое планирование по разделу «Производство и технологии» класс 6  (6 ч.)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Поурочное тематическое планирование по разделу «Производство и технологии» класс 6  (6 ч.)</dc:title>
  <dc:creator>Student</dc:creator>
  <cp:lastModifiedBy>HP</cp:lastModifiedBy>
  <cp:revision>7</cp:revision>
  <dcterms:created xsi:type="dcterms:W3CDTF">2023-04-05T11:27:12Z</dcterms:created>
  <dcterms:modified xsi:type="dcterms:W3CDTF">2023-04-11T20:06:34Z</dcterms:modified>
</cp:coreProperties>
</file>