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6" r:id="rId2"/>
    <p:sldId id="268" r:id="rId3"/>
    <p:sldId id="271" r:id="rId4"/>
    <p:sldId id="278" r:id="rId5"/>
    <p:sldId id="275" r:id="rId6"/>
    <p:sldId id="272" r:id="rId7"/>
    <p:sldId id="274" r:id="rId8"/>
    <p:sldId id="277" r:id="rId9"/>
    <p:sldId id="279" r:id="rId10"/>
    <p:sldId id="28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chudes_burjatii_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00" y="273050"/>
            <a:ext cx="8509000" cy="631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7" y="2636912"/>
            <a:ext cx="6120680" cy="1944216"/>
          </a:xfrm>
        </p:spPr>
        <p:txBody>
          <a:bodyPr/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«Животные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Бурятии»</a:t>
            </a:r>
            <a:b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1368153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Байкальская нерпа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(Байкальский тюлень)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424936" cy="54005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Один из трёх пресноводных видов в мире, эндемик озера Байкал. </a:t>
            </a:r>
          </a:p>
          <a:p>
            <a:pPr algn="ctr">
              <a:buNone/>
            </a:pPr>
            <a:r>
              <a:rPr lang="ru-RU" b="1" dirty="0" smtClean="0"/>
              <a:t>Средняя длина тела 165 см, вес от 50 до 130 кг. Живут до 55 лет. </a:t>
            </a:r>
          </a:p>
          <a:p>
            <a:pPr algn="ctr">
              <a:buNone/>
            </a:pPr>
            <a:r>
              <a:rPr lang="ru-RU" b="1" dirty="0" smtClean="0"/>
              <a:t>Нерпа-вершина в пищевой цепи в экосистеме Байкала. Единственный источник опасности-ЧЕЛОВЕК!!!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user\Desktop\настя\1239427637_nerp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5976664" cy="3399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4608512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Arial Narrow" pitchFamily="34" charset="0"/>
              </a:rPr>
              <a:t>  </a:t>
            </a:r>
            <a:r>
              <a:rPr lang="ru-RU" sz="4000" i="1" dirty="0" smtClean="0">
                <a:latin typeface="Arial Narrow" pitchFamily="34" charset="0"/>
              </a:rPr>
              <a:t> </a:t>
            </a:r>
            <a:r>
              <a:rPr lang="ru-RU" sz="40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Мы любим лес в любое время года,</a:t>
            </a:r>
            <a:br>
              <a:rPr lang="ru-RU" sz="40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0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 Мы слышим речек медленную речь…</a:t>
            </a:r>
            <a:br>
              <a:rPr lang="ru-RU" sz="40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0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 Все это называется – природа,</a:t>
            </a:r>
            <a:br>
              <a:rPr lang="ru-RU" sz="40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0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Давайте же всегда ее беречь!</a:t>
            </a:r>
            <a:endParaRPr lang="ru-RU" sz="40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5" y="5229200"/>
            <a:ext cx="6946930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Спасибо за внимание!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17BF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199"/>
          </a:xfrm>
        </p:spPr>
        <p:txBody>
          <a:bodyPr/>
          <a:lstStyle/>
          <a:p>
            <a:pPr algn="ctr"/>
            <a:r>
              <a:rPr lang="ru-RU" sz="2400" dirty="0" smtClean="0"/>
              <a:t>Особенно редким гостем среди млекопитающих Бурятии, занесенным в Красную книгу России, является </a:t>
            </a:r>
            <a:r>
              <a:rPr lang="ru-RU" sz="2400" dirty="0" smtClean="0">
                <a:solidFill>
                  <a:srgbClr val="FF0000"/>
                </a:solidFill>
              </a:rPr>
              <a:t>снежный барс</a:t>
            </a:r>
            <a:r>
              <a:rPr lang="ru-RU" sz="2400" dirty="0" smtClean="0"/>
              <a:t>(</a:t>
            </a:r>
            <a:r>
              <a:rPr lang="ru-RU" sz="2400" dirty="0" smtClean="0">
                <a:solidFill>
                  <a:srgbClr val="FF0000"/>
                </a:solidFill>
              </a:rPr>
              <a:t>ирбис</a:t>
            </a:r>
            <a:r>
              <a:rPr lang="ru-RU" sz="2400" dirty="0" smtClean="0"/>
              <a:t>) </a:t>
            </a:r>
            <a:endParaRPr lang="ru-RU" sz="2400" dirty="0"/>
          </a:p>
        </p:txBody>
      </p:sp>
      <p:pic>
        <p:nvPicPr>
          <p:cNvPr id="2050" name="Picture 2" descr="C:\Users\User\Desktop\img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84784"/>
            <a:ext cx="5400600" cy="3505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5013176"/>
            <a:ext cx="87849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Весит приблизительно 40 кг, имеет длину тела 120-130 см и длину хвоста — около 100 см. По форме головы и телосложения очень напоминает домашнюю кошку. Лапы хищника очень мощные и сильные. Они помогают животному совершать огромные прыжки.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75724"/>
            <a:ext cx="8568952" cy="924475"/>
          </a:xfrm>
        </p:spPr>
        <p:txBody>
          <a:bodyPr/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>
                <a:solidFill>
                  <a:srgbClr val="FF0000"/>
                </a:solidFill>
              </a:rPr>
              <a:t>Красный волк </a:t>
            </a:r>
            <a:r>
              <a:rPr lang="ru-RU" sz="2000" dirty="0" smtClean="0"/>
              <a:t>- животное небольшого размера, сочетающее в облике признаки волка и лисицы.  Общий тон окраски красноватый. Встречается в гористых местах байкальского бассейна, питается копытными. Красный волк относится к исчезающим видам и занесен в Красную книгу России, Бурятии и МСОП (Международный союз охраны природы и природных ресурсов). Охота и лов этого животного строго запрещается.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074" name="Picture 2" descr="C:\Users\User\Desktop\048687b50722514b09f339b4e538b3c9_i-696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564904"/>
            <a:ext cx="4158061" cy="3887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7"/>
            <a:ext cx="4104456" cy="72008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МАНУЛ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0"/>
            <a:ext cx="4104456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Зверек размером с домашнюю кошку. Масса 2,5–4,5 кг. Длина тела 48–62 см, длина хвоста 21–31, длина уха 4–5 см. Из-за очень длинного пушистого меха манул выглядит </a:t>
            </a:r>
            <a:r>
              <a:rPr lang="ru-RU" sz="2000" dirty="0" err="1" smtClean="0"/>
              <a:t>приземи</a:t>
            </a:r>
            <a:r>
              <a:rPr lang="ru-RU" sz="2000" dirty="0" smtClean="0"/>
              <a:t>- </a:t>
            </a:r>
            <a:r>
              <a:rPr lang="ru-RU" sz="2000" dirty="0" err="1" smtClean="0"/>
              <a:t>стым</a:t>
            </a:r>
            <a:r>
              <a:rPr lang="ru-RU" sz="2000" dirty="0" smtClean="0"/>
              <a:t> и массивным. Окрашен в серые и палево-охристые тона, на боках темные полосы. Хвост очень пушистый, с семью темными кольцами, темный конец хвоста производит впечатление обрубленного. Голова круглая, морда короткая. Уши почти не выделяются из меха головы, из-за чего голова кажется квадратной </a:t>
            </a:r>
            <a:endParaRPr lang="ru-RU" sz="2000" dirty="0"/>
          </a:p>
        </p:txBody>
      </p:sp>
      <p:pic>
        <p:nvPicPr>
          <p:cNvPr id="8194" name="Picture 2" descr="C:\Users\User\Desktop\Manul-949x47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4951659" cy="3630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"/>
            <a:ext cx="4752528" cy="90872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                </a:t>
            </a:r>
            <a:r>
              <a:rPr lang="ru-RU" b="1" dirty="0" smtClean="0">
                <a:solidFill>
                  <a:srgbClr val="FF0000"/>
                </a:solidFill>
              </a:rPr>
              <a:t>Мохноногий сыч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908720"/>
            <a:ext cx="3059832" cy="561662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Сова размером </a:t>
            </a: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                     </a:t>
            </a: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 голубя. Верх мохноногого сыча бурый с белыми пятнами. Низ светло-  серый с светло – бурыми </a:t>
            </a:r>
            <a:r>
              <a:rPr lang="ru-RU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пестринками</a:t>
            </a: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В Бурятии зафиксирован                    во всех лесных районах. Предпочитает высокоствольную темнохвойную тайгу.</a:t>
            </a:r>
          </a:p>
          <a:p>
            <a:endParaRPr lang="ru-RU" dirty="0"/>
          </a:p>
        </p:txBody>
      </p:sp>
      <p:pic>
        <p:nvPicPr>
          <p:cNvPr id="4098" name="Picture 2" descr="C:\Users\User\Desktop\11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980728"/>
            <a:ext cx="5848154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   Монгольская жаба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412776"/>
            <a:ext cx="4104455" cy="51125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Тело  тяжелое, неуклюжее. Верхняя часть тела имеет светло – оливковую, зеленовато – серую или темно – бурую окраску с крупными темными пятнами. Вдоль середины спины проходит узкая светлая полоса.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7" descr="p40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760" y="2276872"/>
            <a:ext cx="4321175" cy="3352800"/>
          </a:xfrm>
        </p:spPr>
      </p:pic>
      <p:pic>
        <p:nvPicPr>
          <p:cNvPr id="5" name="Picture 7" descr="p40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844824"/>
            <a:ext cx="4321175" cy="3352800"/>
          </a:xfrm>
        </p:spPr>
      </p:pic>
      <p:pic>
        <p:nvPicPr>
          <p:cNvPr id="6" name="Picture 7" descr="p40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3528" y="1556792"/>
            <a:ext cx="4321175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7"/>
            <a:ext cx="3600401" cy="108012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Заяц - </a:t>
            </a:r>
            <a:r>
              <a:rPr lang="ru-RU" b="1" dirty="0" err="1" smtClean="0">
                <a:solidFill>
                  <a:srgbClr val="FF0000"/>
                </a:solidFill>
              </a:rPr>
              <a:t>толай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4032447" cy="53285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Размеры мелкие: длина тела 46 – 48 см, вес до 5 – 6 кг. Имеет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песочно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серую окраску. Использует для обитания каменистые россыпи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                                      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 нагромождения скал, а также норы монгольского сурка.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122" name="Picture 2" descr="C:\Users\User\Desktop\ddf505c060e71582b0cd3d2d2602269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04664"/>
            <a:ext cx="2143125" cy="2215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User\Desktop\65410f10d7d99000a9fed748942195d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32656"/>
            <a:ext cx="2066925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User\Desktop\29d85615ad1fdf5413e1c447130049f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996952"/>
            <a:ext cx="4566558" cy="30424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188641"/>
            <a:ext cx="3816424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ДАУРСКИЙ ЕЖ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836712"/>
            <a:ext cx="3779911" cy="56886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Зверек характерного </a:t>
            </a:r>
            <a:r>
              <a:rPr lang="ru-RU" sz="2000" dirty="0" err="1" smtClean="0"/>
              <a:t>ежиного</a:t>
            </a:r>
            <a:r>
              <a:rPr lang="ru-RU" sz="2000" dirty="0" smtClean="0"/>
              <a:t> облика: плотного телосложения, с покрытой иглами верхней стороной тела, хорошо развитыми ушными раковинами, большими глазами. Полная длина 23–27 см, длина хвоста 2,4–3,8 см. Грубый жесткий мех светло-бурого цвета, лапы темно-бурые. 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7170" name="Picture 2" descr="C:\Users\User\Desktop\larg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980728"/>
            <a:ext cx="4968552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"/>
            <a:ext cx="7125113" cy="119675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Байкальский осетр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7"/>
            <a:ext cx="8424935" cy="525658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i="1" dirty="0" smtClean="0">
              <a:ln/>
            </a:endParaRPr>
          </a:p>
          <a:p>
            <a:pPr algn="ctr">
              <a:buNone/>
            </a:pPr>
            <a:endParaRPr lang="ru-RU" b="1" i="1" dirty="0" smtClean="0">
              <a:ln/>
            </a:endParaRPr>
          </a:p>
          <a:p>
            <a:pPr algn="ctr">
              <a:buNone/>
            </a:pPr>
            <a:endParaRPr lang="ru-RU" b="1" i="1" dirty="0" smtClean="0">
              <a:ln/>
            </a:endParaRPr>
          </a:p>
          <a:p>
            <a:pPr algn="ctr">
              <a:buNone/>
            </a:pPr>
            <a:endParaRPr lang="ru-RU" b="1" i="1" dirty="0" smtClean="0">
              <a:ln/>
            </a:endParaRPr>
          </a:p>
          <a:p>
            <a:pPr algn="ctr">
              <a:buNone/>
            </a:pPr>
            <a:endParaRPr lang="ru-RU" b="1" i="1" dirty="0" smtClean="0">
              <a:ln/>
            </a:endParaRPr>
          </a:p>
          <a:p>
            <a:pPr algn="ctr">
              <a:buNone/>
            </a:pPr>
            <a:endParaRPr lang="ru-RU" b="1" i="1" dirty="0" smtClean="0">
              <a:ln/>
            </a:endParaRPr>
          </a:p>
          <a:p>
            <a:pPr algn="ctr">
              <a:buNone/>
            </a:pPr>
            <a:endParaRPr lang="ru-RU" b="1" i="1" dirty="0" smtClean="0">
              <a:ln/>
            </a:endParaRPr>
          </a:p>
          <a:p>
            <a:pPr algn="ctr">
              <a:buNone/>
            </a:pPr>
            <a:r>
              <a:rPr lang="ru-RU" b="1" i="1" dirty="0" smtClean="0">
                <a:ln/>
              </a:rPr>
              <a:t>Тело покрыто костяными жучками (спинных-15, боковых-50, брюшных-12).</a:t>
            </a:r>
          </a:p>
          <a:p>
            <a:pPr algn="ctr">
              <a:buNone/>
            </a:pPr>
            <a:r>
              <a:rPr lang="ru-RU" b="1" i="1" dirty="0" smtClean="0">
                <a:ln/>
              </a:rPr>
              <a:t>На нижней стороне головы две пары усов.</a:t>
            </a:r>
          </a:p>
          <a:p>
            <a:pPr algn="ctr">
              <a:buNone/>
            </a:pPr>
            <a:r>
              <a:rPr lang="ru-RU" b="1" i="1" dirty="0" smtClean="0">
                <a:ln/>
              </a:rPr>
              <a:t>Основные места обитания: главные притоки Байкала (селенга) и заливы </a:t>
            </a:r>
            <a:r>
              <a:rPr lang="ru-RU" b="1" i="1" dirty="0" err="1" smtClean="0">
                <a:ln/>
              </a:rPr>
              <a:t>Баргузинский</a:t>
            </a:r>
            <a:r>
              <a:rPr lang="ru-RU" b="1" i="1" dirty="0" smtClean="0">
                <a:ln/>
              </a:rPr>
              <a:t>, </a:t>
            </a:r>
            <a:r>
              <a:rPr lang="ru-RU" b="1" i="1" dirty="0" err="1" smtClean="0">
                <a:ln/>
              </a:rPr>
              <a:t>Чивыркуйский</a:t>
            </a:r>
            <a:r>
              <a:rPr lang="ru-RU" b="1" i="1" dirty="0" smtClean="0">
                <a:ln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Users\user\Desktop\настя\oset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08720"/>
            <a:ext cx="6014523" cy="3408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338</TotalTime>
  <Words>405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«Животные Бурятии» </vt:lpstr>
      <vt:lpstr>Особенно редким гостем среди млекопитающих Бурятии, занесенным в Красную книгу России, является снежный барс(ирбис) </vt:lpstr>
      <vt:lpstr>  Красный волк - животное небольшого размера, сочетающее в облике признаки волка и лисицы.  Общий тон окраски красноватый. Встречается в гористых местах байкальского бассейна, питается копытными. Красный волк относится к исчезающим видам и занесен в Красную книгу России, Бурятии и МСОП (Международный союз охраны природы и природных ресурсов). Охота и лов этого животного строго запрещается. </vt:lpstr>
      <vt:lpstr>         МАНУЛ</vt:lpstr>
      <vt:lpstr>                Мохноногий сыч</vt:lpstr>
      <vt:lpstr>   Монгольская жаба</vt:lpstr>
      <vt:lpstr>Заяц - толай</vt:lpstr>
      <vt:lpstr>ДАУРСКИЙ ЕЖ</vt:lpstr>
      <vt:lpstr>        Байкальский осетр</vt:lpstr>
      <vt:lpstr> Байкальская нерпа (Байкальский тюлень)  </vt:lpstr>
      <vt:lpstr>   Мы любим лес в любое время года,   Мы слышим речек медленную речь…   Все это называется – природа,   Давайте же всегда ее беречь!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Home</cp:lastModifiedBy>
  <cp:revision>36</cp:revision>
  <dcterms:created xsi:type="dcterms:W3CDTF">2014-05-04T18:38:22Z</dcterms:created>
  <dcterms:modified xsi:type="dcterms:W3CDTF">2019-01-14T17:38:37Z</dcterms:modified>
</cp:coreProperties>
</file>