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1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6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avatars.mds.yandex.net/get-pdb/2350551/d613cfa8-7db2-467c-ad20-fbe05d0c4992/s12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5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83264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«Детский сад «Улыбка» п. Малиновский»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Презентация к викторине в средней группе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b="1" dirty="0" smtClean="0"/>
              <a:t>«Наши любимые сказки»</a:t>
            </a:r>
            <a:br>
              <a:rPr lang="ru-RU" sz="4800" b="1" dirty="0" smtClean="0"/>
            </a:br>
            <a:r>
              <a:rPr lang="ru-RU" sz="4800" b="1" dirty="0" smtClean="0"/>
              <a:t>                                       </a:t>
            </a:r>
            <a:r>
              <a:rPr lang="ru-RU" sz="2000" dirty="0" smtClean="0"/>
              <a:t>Автор: </a:t>
            </a:r>
            <a:r>
              <a:rPr lang="ru-RU" sz="2000" dirty="0" smtClean="0"/>
              <a:t>Кузнецова А.А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2019</a:t>
            </a:r>
            <a:endParaRPr lang="ru-RU" sz="2000" dirty="0"/>
          </a:p>
        </p:txBody>
      </p:sp>
      <p:pic>
        <p:nvPicPr>
          <p:cNvPr id="4" name="Рисунок 3" descr="https://i.pinimg.com/736x/92/40/1d/92401d0e26aea3f90e6acb09a214f77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789040"/>
            <a:ext cx="1466850" cy="226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s.poembook.ru/theme/dc/c3/9d/0e4ead4fc62fb0c8ddc296a2df9fc541e981df31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797152"/>
            <a:ext cx="1368887" cy="1407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2350551/d613cfa8-7db2-467c-ad20-fbe05d0c4992/s12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496943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573335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МОЛОДЦЫ!</a:t>
            </a:r>
            <a:endParaRPr kumimoji="0" lang="ru-RU" sz="6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s.poembook.ru/theme/dc/c3/9d/0e4ead4fc62fb0c8ddc296a2df9fc541e981df3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924944"/>
            <a:ext cx="237626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avatars.mds.yandex.net/get-pdb/2350551/d613cfa8-7db2-467c-ad20-fbe05d0c4992/s12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568951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forum.exler.ru/uploads/52/post-13243992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6336704" cy="554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3800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vatars.mds.yandex.net/get-pdb/2350551/d613cfa8-7db2-467c-ad20-fbe05d0c4992/s12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496943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qcd.ru/f/image/1280x1024/152/789/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6768752" cy="5507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706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avatars.mds.yandex.net/get-pdb/2350551/d613cfa8-7db2-467c-ad20-fbe05d0c4992/s12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568951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www.gou449.ru/assets/images/5/6df901b16372d215be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08720"/>
            <a:ext cx="6192688" cy="5184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315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avatars.mds.yandex.net/get-pdb/2350551/d613cfa8-7db2-467c-ad20-fbe05d0c4992/s12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568951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://www.kristina.21415s02.edusite.ru/images/p26_1258052741_1257224372_149889707565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64704"/>
            <a:ext cx="6264696" cy="523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106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avatars.mds.yandex.net/get-pdb/2350551/d613cfa8-7db2-467c-ad20-fbe05d0c4992/s12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568951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://img-fotki.yandex.ru/get/4001/julyavagr.4/0_17e8a_50ecc48e_X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836712"/>
            <a:ext cx="6219657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015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avatars.mds.yandex.net/get-pdb/2350551/d613cfa8-7db2-467c-ad20-fbe05d0c4992/s12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96943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http://dnz39.edu.vn.ua/uploads/tiger-128801500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836712"/>
            <a:ext cx="6192688" cy="5160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614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avatars.mds.yandex.net/get-pdb/2350551/d613cfa8-7db2-467c-ad20-fbe05d0c4992/s12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424935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http://www.nasledie-rus.ru/img/920000/9212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052736"/>
            <a:ext cx="5688632" cy="485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253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vatars.mds.yandex.net/get-pdb/2350551/d613cfa8-7db2-467c-ad20-fbe05d0c4992/s12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24935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2" descr="http://ocka3ke.ru/sites/default/files/styles/large_tale/public/zhiharka_2.jpg"/>
          <p:cNvSpPr>
            <a:spLocks noChangeAspect="1" noChangeArrowheads="1"/>
          </p:cNvSpPr>
          <p:nvPr/>
        </p:nvSpPr>
        <p:spPr bwMode="auto">
          <a:xfrm>
            <a:off x="155575" y="-1965325"/>
            <a:ext cx="5457825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4" name="Picture 4" descr="http://ocka3ke.ru/sites/default/files/styles/large_tale/public/zhiharka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08720"/>
            <a:ext cx="6480719" cy="5168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89878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7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Муниципальное автономное дошкольное образовательное учреждение «Детский сад «Улыбка» п. Малиновский»    Презентация к викторине в средней группе «Наши любимые сказки»                                        Автор: Кузнецова А.А     2019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папа</dc:creator>
  <cp:lastModifiedBy>Windows User</cp:lastModifiedBy>
  <cp:revision>12</cp:revision>
  <dcterms:created xsi:type="dcterms:W3CDTF">2012-08-26T16:42:31Z</dcterms:created>
  <dcterms:modified xsi:type="dcterms:W3CDTF">2023-04-25T04:46:49Z</dcterms:modified>
</cp:coreProperties>
</file>