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8" r:id="rId4"/>
    <p:sldId id="269" r:id="rId5"/>
    <p:sldId id="270" r:id="rId6"/>
    <p:sldId id="258" r:id="rId7"/>
    <p:sldId id="259" r:id="rId8"/>
    <p:sldId id="260" r:id="rId9"/>
    <p:sldId id="261" r:id="rId10"/>
    <p:sldId id="262" r:id="rId11"/>
    <p:sldId id="267" r:id="rId12"/>
    <p:sldId id="271" r:id="rId13"/>
    <p:sldId id="263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76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023CD-43C6-4D5E-9CA9-8709820591B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F484C-C168-4962-80A9-0BE9104F0D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F484C-C168-4962-80A9-0BE9104F0D9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8417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24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644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073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9721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721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33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1626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467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6840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5428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434A5-0DEC-4301-9044-4E7F62263EDA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00442-516E-4EE2-9606-346C137BBA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127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sed.ru/irk-mdou139/wp-content/uploads/sites/72/2021/10/&#1054;&#1054;&#1055;-&#1085;&#1086;&#1074;&#1072;&#1103;-2021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sed.ru/irk-mdou139/wp-content/uploads/sites/72/2021/10/&#1055;&#1088;&#1086;&#1075;&#1088;&#1072;&#1084;&#1084;&#1072;-&#1074;&#1086;&#1089;&#1087;&#1080;&#1090;&#1072;&#1085;&#1080;&#1103;-2021-&#1085;&#1086;&#1074;&#1072;&#1103;.docx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"Использование многофункционального пособия - бизиборд как средство разностороннего развития ребёнка"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571480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учреждение г. Иркутска детский сад №139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 txBox="1">
            <a:spLocks noGrp="1"/>
          </p:cNvSpPr>
          <p:nvPr>
            <p:ph type="subTitle" idx="1"/>
          </p:nvPr>
        </p:nvSpPr>
        <p:spPr>
          <a:xfrm>
            <a:off x="4929190" y="4725144"/>
            <a:ext cx="4071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Составитель: воспитатель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КК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kern="0" noProof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Маркова Марина Александровна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E-mail: </a:t>
            </a:r>
            <a:r>
              <a:rPr lang="en-US" sz="1800" dirty="0" smtClean="0"/>
              <a:t> 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marina-markova-1985@list.ru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сайт: https://rused.ru/irk-mdou139/</a:t>
            </a:r>
          </a:p>
        </p:txBody>
      </p:sp>
      <p:sp>
        <p:nvSpPr>
          <p:cNvPr id="4" name="AutoShape 4" descr="https://cdn1.ozone.ru/s3/multimedia-k/c1200/6079133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2" name="Picture 2" descr="https://rused.ru/irk-mdou139/wp-content/uploads/sites/72/2020/06/%D0%BE%D0%B1%D1%80%D0%B0%D0%B7%D0%BE%D0%B2%D0%B0%D0%BD%D0%B8%D0%B5-%D1%81-%D0%BB%D0%BE%D0%B3%D0%BE%D1%82%D0%B8%D0%BF%D0%BE%D0%BC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716581"/>
            <a:ext cx="2500330" cy="21414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2322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20211130_105742.jpg"/>
          <p:cNvPicPr>
            <a:picLocks noChangeAspect="1" noChangeArrowheads="1"/>
          </p:cNvPicPr>
          <p:nvPr/>
        </p:nvPicPr>
        <p:blipFill>
          <a:blip r:embed="rId3" cstate="print"/>
          <a:srcRect l="10274" r="16095"/>
          <a:stretch>
            <a:fillRect/>
          </a:stretch>
        </p:blipFill>
        <p:spPr bwMode="auto">
          <a:xfrm>
            <a:off x="214282" y="2786058"/>
            <a:ext cx="2840440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User\Desktop\Новая папка\20211227_101922.jpg"/>
          <p:cNvPicPr>
            <a:picLocks noChangeAspect="1" noChangeArrowheads="1"/>
          </p:cNvPicPr>
          <p:nvPr/>
        </p:nvPicPr>
        <p:blipFill>
          <a:blip r:embed="rId4" cstate="print"/>
          <a:srcRect r="4761"/>
          <a:stretch>
            <a:fillRect/>
          </a:stretch>
        </p:blipFill>
        <p:spPr bwMode="auto">
          <a:xfrm>
            <a:off x="6072198" y="214290"/>
            <a:ext cx="2857520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User\Desktop\Новая папка\20211227_101530.jpg"/>
          <p:cNvPicPr>
            <a:picLocks noChangeAspect="1" noChangeArrowheads="1"/>
          </p:cNvPicPr>
          <p:nvPr/>
        </p:nvPicPr>
        <p:blipFill>
          <a:blip r:embed="rId5" cstate="print"/>
          <a:srcRect l="23958" r="6250" b="8333"/>
          <a:stretch>
            <a:fillRect/>
          </a:stretch>
        </p:blipFill>
        <p:spPr bwMode="auto">
          <a:xfrm>
            <a:off x="3143240" y="1500174"/>
            <a:ext cx="2828288" cy="3714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9754" y="502968"/>
            <a:ext cx="33974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изиборд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Познавайка»</a:t>
            </a:r>
          </a:p>
        </p:txBody>
      </p:sp>
    </p:spTree>
    <p:extLst>
      <p:ext uri="{BB962C8B-B14F-4D97-AF65-F5344CB8AC3E}">
        <p14:creationId xmlns="" xmlns:p14="http://schemas.microsoft.com/office/powerpoint/2010/main" val="375379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20210908_14404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571612"/>
            <a:ext cx="1898210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User\Desktop\20210908_144619.jpg"/>
          <p:cNvPicPr>
            <a:picLocks noChangeAspect="1" noChangeArrowheads="1"/>
          </p:cNvPicPr>
          <p:nvPr/>
        </p:nvPicPr>
        <p:blipFill>
          <a:blip r:embed="rId4" cstate="print"/>
          <a:srcRect l="2500" r="17499"/>
          <a:stretch>
            <a:fillRect/>
          </a:stretch>
        </p:blipFill>
        <p:spPr bwMode="auto">
          <a:xfrm>
            <a:off x="142844" y="214290"/>
            <a:ext cx="1643074" cy="2434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User\Desktop\Новая папка\20211227_102907.jpg"/>
          <p:cNvPicPr>
            <a:picLocks noChangeAspect="1" noChangeArrowheads="1"/>
          </p:cNvPicPr>
          <p:nvPr/>
        </p:nvPicPr>
        <p:blipFill>
          <a:blip r:embed="rId5" cstate="print"/>
          <a:srcRect l="4878" r="7317" b="12195"/>
          <a:stretch>
            <a:fillRect/>
          </a:stretch>
        </p:blipFill>
        <p:spPr bwMode="auto">
          <a:xfrm>
            <a:off x="6429388" y="1928802"/>
            <a:ext cx="2143172" cy="2321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User\Desktop\Новая папка\20211227_103525.jpg"/>
          <p:cNvPicPr>
            <a:picLocks noChangeAspect="1" noChangeArrowheads="1"/>
          </p:cNvPicPr>
          <p:nvPr/>
        </p:nvPicPr>
        <p:blipFill>
          <a:blip r:embed="rId6" cstate="print"/>
          <a:srcRect l="5035" r="9374"/>
          <a:stretch>
            <a:fillRect/>
          </a:stretch>
        </p:blipFill>
        <p:spPr bwMode="auto">
          <a:xfrm>
            <a:off x="4500562" y="142852"/>
            <a:ext cx="2143140" cy="2503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C:\Users\User\Desktop\Новая папка\20211227_103257.jpg"/>
          <p:cNvPicPr>
            <a:picLocks noChangeAspect="1" noChangeArrowheads="1"/>
          </p:cNvPicPr>
          <p:nvPr/>
        </p:nvPicPr>
        <p:blipFill>
          <a:blip r:embed="rId7" cstate="print"/>
          <a:srcRect l="14286"/>
          <a:stretch>
            <a:fillRect/>
          </a:stretch>
        </p:blipFill>
        <p:spPr bwMode="auto">
          <a:xfrm>
            <a:off x="4071934" y="3357562"/>
            <a:ext cx="1882391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23528" y="4601656"/>
            <a:ext cx="30340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Бизиборд «Чудо-домик»</a:t>
            </a:r>
          </a:p>
        </p:txBody>
      </p:sp>
      <p:pic>
        <p:nvPicPr>
          <p:cNvPr id="3073" name="Picture 1" descr="C:\Users\User\Desktop\20211228_180346.jpg"/>
          <p:cNvPicPr>
            <a:picLocks noChangeAspect="1" noChangeArrowheads="1"/>
          </p:cNvPicPr>
          <p:nvPr/>
        </p:nvPicPr>
        <p:blipFill>
          <a:blip r:embed="rId8" cstate="print"/>
          <a:srcRect l="6579" r="11179"/>
          <a:stretch>
            <a:fillRect/>
          </a:stretch>
        </p:blipFill>
        <p:spPr bwMode="auto">
          <a:xfrm>
            <a:off x="6215074" y="4572008"/>
            <a:ext cx="1714512" cy="2171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7899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User\Downloads\Скриншот 20-12-2022 12_17_5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3571" b="4255"/>
          <a:stretch>
            <a:fillRect/>
          </a:stretch>
        </p:blipFill>
        <p:spPr bwMode="auto">
          <a:xfrm>
            <a:off x="214282" y="285728"/>
            <a:ext cx="1928826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" descr="C:\Users\User\Downloads\Скриншот 20-12-2022 12_34_38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571480"/>
            <a:ext cx="1938217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" descr="C:\Users\User\Downloads\Скриншот 20-12-2022 12_59_28.jpg"/>
          <p:cNvPicPr>
            <a:picLocks noChangeAspect="1" noChangeArrowheads="1"/>
          </p:cNvPicPr>
          <p:nvPr/>
        </p:nvPicPr>
        <p:blipFill>
          <a:blip r:embed="rId5"/>
          <a:srcRect r="9110"/>
          <a:stretch>
            <a:fillRect/>
          </a:stretch>
        </p:blipFill>
        <p:spPr bwMode="auto">
          <a:xfrm>
            <a:off x="6858016" y="285728"/>
            <a:ext cx="2047889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5" descr="C:\Users\User\Downloads\Скриншот 21-12-2022 02_21_4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3571876"/>
            <a:ext cx="2000264" cy="2982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C:\Users\User\Downloads\Скриншот 21-12-2022 02_25_0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3" y="3571876"/>
            <a:ext cx="1845969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Методическая литература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785794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образовательная программа дошкольного образования МБДОУ г. Иркутска детского сада №139 для детей в группах общеразвивающей направленности</a:t>
            </a:r>
          </a:p>
          <a:p>
            <a:r>
              <a:rPr lang="en-US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  <a:hlinkClick r:id="rId3"/>
              </a:rPr>
              <a:t>https://rused.ru/irk-mdou139/wp-content/uploads/sites/72/2021/10/</a:t>
            </a:r>
            <a:r>
              <a:rPr lang="ru-RU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  <a:hlinkClick r:id="rId3"/>
              </a:rPr>
              <a:t>ООП-новая-2021.</a:t>
            </a:r>
            <a:r>
              <a:rPr lang="en-US" dirty="0" err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  <a:hlinkClick r:id="rId3"/>
              </a:rPr>
              <a:t>pdf</a:t>
            </a:r>
            <a:endParaRPr lang="ru-RU" dirty="0" smtClean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Рабочая программа воспитания МБДОУ г. Иркутска детский сад №139</a:t>
            </a:r>
          </a:p>
          <a:p>
            <a:r>
              <a:rPr lang="en-US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  <a:hlinkClick r:id="rId4"/>
              </a:rPr>
              <a:t>https://rused.ru/irk-mdou139/wp-content/uploads/sites/72/2021/10/</a:t>
            </a:r>
            <a:r>
              <a:rPr lang="ru-RU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  <a:hlinkClick r:id="rId4"/>
              </a:rPr>
              <a:t>Программа-воспитания-2021-новая.</a:t>
            </a:r>
            <a:r>
              <a:rPr lang="en-US" dirty="0" err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  <a:hlinkClick r:id="rId4"/>
              </a:rPr>
              <a:t>docx</a:t>
            </a:r>
            <a:endParaRPr lang="ru-RU" dirty="0" smtClean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развития «Детский сад с приоритетным направлением речевого развития детей дошкольного возраста» на 2019 -2023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гг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u="sng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https://rused.ru/irk-mdou139/wp-content/uploads/sites/72/2019/10/</a:t>
            </a:r>
            <a:r>
              <a:rPr lang="ru-RU" u="sng" dirty="0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Реферативный-вариант-программы-развития-на-2019-2020-г..</a:t>
            </a:r>
            <a:r>
              <a:rPr lang="en-US" u="sng" dirty="0" err="1" smtClean="0">
                <a:ln>
                  <a:solidFill>
                    <a:srgbClr val="00B0F0"/>
                  </a:solidFill>
                </a:ln>
                <a:latin typeface="Times New Roman" pitchFamily="18" charset="0"/>
                <a:cs typeface="Times New Roman" pitchFamily="18" charset="0"/>
              </a:rPr>
              <a:t>pdf</a:t>
            </a:r>
            <a:endParaRPr lang="ru-RU" u="sng" dirty="0" smtClean="0">
              <a:ln>
                <a:solidFill>
                  <a:srgbClr val="00B0F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Касаткина Е.И. Дидактические игры для детей раннего возраста. Методическое пособие для реализации комплексной образовательной программы «Теремок»./ Под ред. И.А. Лыковой, О.С. Ушаковой.-М.: Издательский дом «Цветной мир», 2019.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Рогожкина И.В. Игры на развитие мелкой моторики рук у детей раннего возраста/ И.В. Рогожкина.-М.: ООО «Русское слово-учебник», 2020.(ФГОС дошкольного образования. ПМК «Воробушки». ПМК «Воробушки». ПМК «Мозаичный ПАРК»)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Хохрякова Ю.М.  Сенсорное воспитание детей раннего возраста: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учеб.-методическое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пособие.-М.: ТЦ Сфера,2017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Янушко Е.А. Сенсорное развитие детей раннего возраста (1-3 года). – М.:Мозаика-Синтез, 2009.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665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908720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«…</a:t>
            </a:r>
            <a:r>
              <a:rPr lang="ru-RU" sz="3600" b="1" dirty="0">
                <a:latin typeface="Monotype Corsiva" pitchFamily="66" charset="0"/>
              </a:rPr>
              <a:t>Воспитание чувств надо начинать методически с самого раннего возраста и продолжить его во весь период обучения, который подготавливает индивидуума для жизни в обществе</a:t>
            </a:r>
            <a:r>
              <a:rPr lang="ru-RU" sz="3600" b="1" dirty="0" smtClean="0">
                <a:latin typeface="Monotype Corsiva" pitchFamily="66" charset="0"/>
              </a:rPr>
              <a:t>…»</a:t>
            </a:r>
          </a:p>
          <a:p>
            <a:pPr algn="r"/>
            <a:r>
              <a:rPr lang="ru-RU" sz="3600" b="1" dirty="0" smtClean="0">
                <a:latin typeface="Monotype Corsiva" pitchFamily="66" charset="0"/>
              </a:rPr>
              <a:t> Мария Монтессори 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53136"/>
            <a:ext cx="2472194" cy="2059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197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496944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Целью данной работы является: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истематизировать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работу по развитию сенсорных способностей у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младшего дошкольного возраста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посредством бизиборда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развитию у детей обследовательских умений, навыков;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мелкую моторику рук;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оспитывать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познавательный интерес, любознательность;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акреплять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навыки действий с различными предметами;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общаться со своими сверстниками и с взрослыми.</a:t>
            </a:r>
          </a:p>
          <a:p>
            <a:endParaRPr lang="ru-R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53136"/>
            <a:ext cx="2472194" cy="2059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2966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8" name="AutoShape 4" descr="https://i.etsystatic.com/12310412/r/il/a46992/1835833110/il_1588xN.1835833110_s9a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4" name="Picture 10" descr="https://chudokubiki.ru/wa-data/public/shop/products/36/02/236/images/1491/1491.9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71480"/>
            <a:ext cx="8489537" cy="5662609"/>
          </a:xfrm>
          <a:prstGeom prst="rect">
            <a:avLst/>
          </a:prstGeom>
          <a:ln w="190500" cap="sq">
            <a:solidFill>
              <a:schemeClr val="bg1">
                <a:lumMod val="8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4400552" cy="86834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Мария Монтессори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static-cdn4.vigbo.tech/u17341/20022/blog/4698830/3731216/47629274/2000-montessori_home-b8db1f973b6a212a80e620387a79c5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7166"/>
            <a:ext cx="4572032" cy="30587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4" name="Picture 4" descr="https://sun9-43.userapi.com/pkQE1oIQr9kSEQg6-HblKnlFs47EapuLsVjJ1w/LkwNwHiKcY8.jpg"/>
          <p:cNvPicPr>
            <a:picLocks noChangeAspect="1" noChangeArrowheads="1"/>
          </p:cNvPicPr>
          <p:nvPr/>
        </p:nvPicPr>
        <p:blipFill>
          <a:blip r:embed="rId4"/>
          <a:srcRect l="57031" b="21999"/>
          <a:stretch>
            <a:fillRect/>
          </a:stretch>
        </p:blipFill>
        <p:spPr bwMode="auto">
          <a:xfrm>
            <a:off x="428596" y="2285992"/>
            <a:ext cx="3286148" cy="42791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 descr="https://cs1.livemaster.ru/storage/96/ad/da4f6420cd196480f3e4b478acwf--kukly-i-igrushki-bizibord-maksi-klassik-s-dopolneniyami-na-f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85794"/>
            <a:ext cx="3357316" cy="25200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7652" name="Picture 4" descr="https://cs1.livemaster.ru/storage/5d/24/2f646b44e32bf3a2817b53b1bbq6--kukly-i-igrushki-bizibord-dvustoronnij-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785794"/>
            <a:ext cx="3143272" cy="24370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5720" y="3643314"/>
            <a:ext cx="3071802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latin typeface="Monotype Corsiva" pitchFamily="66" charset="0"/>
                <a:ea typeface="+mj-ea"/>
                <a:cs typeface="+mj-cs"/>
              </a:rPr>
              <a:t>Куб или дом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429256" y="3571876"/>
            <a:ext cx="3714744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itchFamily="66" charset="0"/>
                <a:ea typeface="+mj-ea"/>
                <a:cs typeface="+mj-cs"/>
              </a:rPr>
              <a:t>Мягкие бизимодули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itchFamily="66" charset="0"/>
                <a:ea typeface="+mj-ea"/>
                <a:cs typeface="+mj-cs"/>
              </a:rPr>
              <a:t> и бизибуки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357818" y="0"/>
            <a:ext cx="3357586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Двойные</a:t>
            </a: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или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двухсторонние</a:t>
            </a: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071802" cy="78581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Monotype Corsiva" pitchFamily="66" charset="0"/>
              </a:rPr>
              <a:t>Классические 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прямоугольные</a:t>
            </a:r>
            <a:r>
              <a:rPr lang="ru-RU" sz="2400" b="1" dirty="0" smtClean="0">
                <a:latin typeface="Monotype Corsiva" pitchFamily="66" charset="0"/>
              </a:rPr>
              <a:t/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 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27654" name="Picture 6" descr="https://cache3.youla.io/files/images/720_720_out/5b/47/5b477b86f695765f7616a9c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14818"/>
            <a:ext cx="3428992" cy="24812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7656" name="Picture 8" descr="https://camalady.ru/images/sites/default/files/styles/780w/public/photoart/bizibord_svoimi_rukami_4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4643446"/>
            <a:ext cx="3071834" cy="20478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4" descr="20211227_0729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428604"/>
            <a:ext cx="2857520" cy="2857520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20211227_0729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3786190"/>
            <a:ext cx="2857520" cy="2857520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20211227_07293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428604"/>
            <a:ext cx="2857520" cy="2857520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53136"/>
            <a:ext cx="2472194" cy="2059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289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Новая папка\20211227_0946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190"/>
            <a:ext cx="2857488" cy="2857488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 descr="C:\Users\User\Desktop\Новая папка\20211227_094722.jpg"/>
          <p:cNvPicPr>
            <a:picLocks noChangeAspect="1" noChangeArrowheads="1"/>
          </p:cNvPicPr>
          <p:nvPr/>
        </p:nvPicPr>
        <p:blipFill>
          <a:blip r:embed="rId4" cstate="print"/>
          <a:srcRect r="4166"/>
          <a:stretch>
            <a:fillRect/>
          </a:stretch>
        </p:blipFill>
        <p:spPr bwMode="auto">
          <a:xfrm>
            <a:off x="6072198" y="285728"/>
            <a:ext cx="2857520" cy="2857520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0" name="Picture 4" descr="C:\Users\User\Desktop\Новая папка\20211227_0948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071678"/>
            <a:ext cx="2714644" cy="2714644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373728"/>
            <a:ext cx="4287990" cy="1340768"/>
          </a:xfrm>
        </p:spPr>
        <p:txBody>
          <a:bodyPr>
            <a:noAutofit/>
          </a:bodyPr>
          <a:lstStyle/>
          <a:p>
            <a:r>
              <a:rPr lang="ru-RU" b="1" dirty="0"/>
              <a:t>Бизиборд «Игротека»</a:t>
            </a:r>
          </a:p>
        </p:txBody>
      </p:sp>
    </p:spTree>
    <p:extLst>
      <p:ext uri="{BB962C8B-B14F-4D97-AF65-F5344CB8AC3E}">
        <p14:creationId xmlns="" xmlns:p14="http://schemas.microsoft.com/office/powerpoint/2010/main" val="311066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Новая папка\20211227_095028.jpg"/>
          <p:cNvPicPr>
            <a:picLocks noChangeAspect="1" noChangeArrowheads="1"/>
          </p:cNvPicPr>
          <p:nvPr/>
        </p:nvPicPr>
        <p:blipFill>
          <a:blip r:embed="rId3" cstate="print"/>
          <a:srcRect t="14634" r="4878" b="21951"/>
          <a:stretch>
            <a:fillRect/>
          </a:stretch>
        </p:blipFill>
        <p:spPr bwMode="auto">
          <a:xfrm>
            <a:off x="3071802" y="4214818"/>
            <a:ext cx="3010656" cy="23655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3" name="Picture 3" descr="C:\Users\User\Desktop\Новая папка\20211227_0949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85728"/>
            <a:ext cx="3135862" cy="31358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4" name="Picture 4" descr="C:\Users\User\Desktop\Новая папка\20211227_0949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85728"/>
            <a:ext cx="3143272" cy="3143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Прямоугольник 1"/>
          <p:cNvSpPr/>
          <p:nvPr/>
        </p:nvSpPr>
        <p:spPr>
          <a:xfrm>
            <a:off x="2143108" y="3500438"/>
            <a:ext cx="5199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Бизиборд «Музыкальный»</a:t>
            </a:r>
          </a:p>
        </p:txBody>
      </p:sp>
    </p:spTree>
    <p:extLst>
      <p:ext uri="{BB962C8B-B14F-4D97-AF65-F5344CB8AC3E}">
        <p14:creationId xmlns="" xmlns:p14="http://schemas.microsoft.com/office/powerpoint/2010/main" val="6055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694509_226-p-zelenie-foni-dlya-prezentatsii-skachat-bes-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Новая папка\20211227_094254.jpg"/>
          <p:cNvPicPr>
            <a:picLocks noChangeAspect="1" noChangeArrowheads="1"/>
          </p:cNvPicPr>
          <p:nvPr/>
        </p:nvPicPr>
        <p:blipFill>
          <a:blip r:embed="rId3" cstate="print"/>
          <a:srcRect r="10446"/>
          <a:stretch>
            <a:fillRect/>
          </a:stretch>
        </p:blipFill>
        <p:spPr bwMode="auto">
          <a:xfrm>
            <a:off x="2143108" y="3714752"/>
            <a:ext cx="2428892" cy="2951533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Users\User\Desktop\Новая папка\20211227_094437.jpg"/>
          <p:cNvPicPr>
            <a:picLocks noChangeAspect="1" noChangeArrowheads="1"/>
          </p:cNvPicPr>
          <p:nvPr/>
        </p:nvPicPr>
        <p:blipFill>
          <a:blip r:embed="rId4" cstate="print"/>
          <a:srcRect l="24459"/>
          <a:stretch>
            <a:fillRect/>
          </a:stretch>
        </p:blipFill>
        <p:spPr bwMode="auto">
          <a:xfrm>
            <a:off x="285720" y="285728"/>
            <a:ext cx="2786082" cy="3643338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7" name="Picture 5" descr="C:\Users\User\Desktop\Новая папка\20211227_095529.jpg"/>
          <p:cNvPicPr>
            <a:picLocks noChangeAspect="1" noChangeArrowheads="1"/>
          </p:cNvPicPr>
          <p:nvPr/>
        </p:nvPicPr>
        <p:blipFill>
          <a:blip r:embed="rId5" cstate="print"/>
          <a:srcRect l="18750" r="21776"/>
          <a:stretch>
            <a:fillRect/>
          </a:stretch>
        </p:blipFill>
        <p:spPr bwMode="auto">
          <a:xfrm>
            <a:off x="4786314" y="3714752"/>
            <a:ext cx="2214578" cy="2928958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User\Desktop\Новая папка\20211227_094451.jpg"/>
          <p:cNvPicPr>
            <a:picLocks noChangeAspect="1" noChangeArrowheads="1"/>
          </p:cNvPicPr>
          <p:nvPr/>
        </p:nvPicPr>
        <p:blipFill>
          <a:blip r:embed="rId6" cstate="print"/>
          <a:srcRect r="14969"/>
          <a:stretch>
            <a:fillRect/>
          </a:stretch>
        </p:blipFill>
        <p:spPr bwMode="auto">
          <a:xfrm>
            <a:off x="6072198" y="285728"/>
            <a:ext cx="2786050" cy="3643338"/>
          </a:xfrm>
          <a:prstGeom prst="rect">
            <a:avLst/>
          </a:prstGeom>
          <a:ln w="190500" cap="sq">
            <a:solidFill>
              <a:schemeClr val="bg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Прямоугольник 1"/>
          <p:cNvSpPr/>
          <p:nvPr/>
        </p:nvSpPr>
        <p:spPr>
          <a:xfrm>
            <a:off x="3275856" y="298501"/>
            <a:ext cx="2448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Бизиборд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Лабиринты»</a:t>
            </a:r>
          </a:p>
        </p:txBody>
      </p:sp>
    </p:spTree>
    <p:extLst>
      <p:ext uri="{BB962C8B-B14F-4D97-AF65-F5344CB8AC3E}">
        <p14:creationId xmlns="" xmlns:p14="http://schemas.microsoft.com/office/powerpoint/2010/main" val="168442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2155</TotalTime>
  <Words>349</Words>
  <Application>Microsoft Office PowerPoint</Application>
  <PresentationFormat>Экран (4:3)</PresentationFormat>
  <Paragraphs>43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"Использование многофункционального пособия - бизиборд как средство разностороннего развития ребёнка"  </vt:lpstr>
      <vt:lpstr>Слайд 2</vt:lpstr>
      <vt:lpstr>Слайд 3</vt:lpstr>
      <vt:lpstr>Мария Монтессори</vt:lpstr>
      <vt:lpstr>Классические  прямоугольные  </vt:lpstr>
      <vt:lpstr>Слайд 6</vt:lpstr>
      <vt:lpstr>Бизиборд «Игротека»</vt:lpstr>
      <vt:lpstr>Слайд 8</vt:lpstr>
      <vt:lpstr>Слайд 9</vt:lpstr>
      <vt:lpstr>Слайд 10</vt:lpstr>
      <vt:lpstr>Слайд 11</vt:lpstr>
      <vt:lpstr>Слайд 12</vt:lpstr>
      <vt:lpstr>Методическая литература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asus</cp:lastModifiedBy>
  <cp:revision>92</cp:revision>
  <dcterms:created xsi:type="dcterms:W3CDTF">2021-12-25T02:21:50Z</dcterms:created>
  <dcterms:modified xsi:type="dcterms:W3CDTF">2023-03-22T07:53:10Z</dcterms:modified>
</cp:coreProperties>
</file>