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5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F37AE5C-5811-4CAE-8202-7E526B4D49FD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8130E7-2E4D-470E-AA35-9F1EC7A10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836712"/>
            <a:ext cx="7376864" cy="5328592"/>
          </a:xfrm>
        </p:spPr>
        <p:txBody>
          <a:bodyPr>
            <a:normAutofit lnSpcReduction="10000"/>
          </a:bodyPr>
          <a:lstStyle/>
          <a:p>
            <a:pPr algn="ctr"/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Презентация по теме  «Берегите природу»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группа раннего возраста.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Воспитатель: Савельева Е.П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   </a:t>
            </a:r>
            <a:r>
              <a:rPr lang="ru-RU" sz="2000" b="1" dirty="0" err="1" smtClean="0">
                <a:solidFill>
                  <a:srgbClr val="002060"/>
                </a:solidFill>
              </a:rPr>
              <a:t>г.Калининград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USER\Desktop\открытка\122_83036-670x400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1246" y="2852936"/>
            <a:ext cx="385765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498080" cy="1296144"/>
          </a:xfrm>
        </p:spPr>
        <p:txBody>
          <a:bodyPr>
            <a:noAutofit/>
          </a:bodyPr>
          <a:lstStyle/>
          <a:p>
            <a:r>
              <a:rPr lang="ru-RU" sz="2800" dirty="0" smtClean="0"/>
              <a:t>И лес стал страшным, грязным. Не поют птицы, не летают бабочки, все звери ушли из леса. А мальчик Миша заплакал, потому что ему жалко лес и зверей.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55256"/>
            <a:ext cx="6264696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28800"/>
            <a:ext cx="144016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970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Мама сказала: - Миша не надо плакать, надо спасать лес!». Тогда </a:t>
            </a:r>
            <a:r>
              <a:rPr lang="ru-RU" sz="2800" dirty="0"/>
              <a:t>М</a:t>
            </a:r>
            <a:r>
              <a:rPr lang="ru-RU" sz="2800" dirty="0" smtClean="0"/>
              <a:t>иша перестал плакать, позвал своих друзей и прогнал хулиганов (предложить детям зачеркнуть фломастером  шаблон хулиганов).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34" y="2359920"/>
            <a:ext cx="3170195" cy="387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475656" y="2276872"/>
            <a:ext cx="3312368" cy="39604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475656" y="2276872"/>
            <a:ext cx="3168352" cy="39604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76873"/>
            <a:ext cx="3342382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292080" y="2276873"/>
            <a:ext cx="3270374" cy="39604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220072" y="2276873"/>
            <a:ext cx="3342382" cy="3960439"/>
          </a:xfrm>
          <a:prstGeom prst="line">
            <a:avLst/>
          </a:prstGeom>
          <a:ln w="285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903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32656"/>
            <a:ext cx="7498080" cy="1224136"/>
          </a:xfrm>
        </p:spPr>
        <p:txBody>
          <a:bodyPr>
            <a:noAutofit/>
          </a:bodyPr>
          <a:lstStyle/>
          <a:p>
            <a:r>
              <a:rPr lang="ru-RU" sz="3600" dirty="0" smtClean="0"/>
              <a:t>А потом Миша с ребятами убрали мусор, посадили деревья.</a:t>
            </a:r>
            <a:endParaRPr lang="ru-RU" sz="36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7468"/>
            <a:ext cx="381642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3719652" cy="4536504"/>
          </a:xfrm>
          <a:prstGeom prst="rect">
            <a:avLst/>
          </a:prstGeom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94149"/>
            <a:ext cx="1428457" cy="1213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435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8215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Посадили цветы, накормили птиц.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1997869"/>
            <a:ext cx="3672407" cy="4095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Dom\Desktop\Консультации\ЭМОЦИИ\maxresdefault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600400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229200"/>
            <a:ext cx="1440160" cy="1209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8253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4F271C">
                    <a:satMod val="130000"/>
                  </a:srgbClr>
                </a:solidFill>
                <a:ea typeface="+mn-ea"/>
                <a:cs typeface="+mn-cs"/>
              </a:rPr>
              <a:t>Повесели </a:t>
            </a:r>
            <a:r>
              <a:rPr lang="ru-RU" sz="3600" dirty="0">
                <a:solidFill>
                  <a:srgbClr val="4F271C">
                    <a:satMod val="130000"/>
                  </a:srgbClr>
                </a:solidFill>
                <a:ea typeface="+mn-ea"/>
                <a:cs typeface="+mn-cs"/>
              </a:rPr>
              <a:t>на деревьях </a:t>
            </a:r>
            <a:r>
              <a:rPr lang="ru-RU" sz="3600" dirty="0" smtClean="0">
                <a:solidFill>
                  <a:srgbClr val="4F271C">
                    <a:satMod val="130000"/>
                  </a:srgbClr>
                </a:solidFill>
                <a:ea typeface="+mn-ea"/>
                <a:cs typeface="+mn-cs"/>
              </a:rPr>
              <a:t>домики-кормушки </a:t>
            </a:r>
            <a:r>
              <a:rPr lang="ru-RU" sz="3600" dirty="0">
                <a:solidFill>
                  <a:srgbClr val="4F271C">
                    <a:satMod val="130000"/>
                  </a:srgbClr>
                </a:solidFill>
                <a:ea typeface="+mn-ea"/>
                <a:cs typeface="+mn-cs"/>
              </a:rPr>
              <a:t>для </a:t>
            </a:r>
            <a:r>
              <a:rPr lang="ru-RU" sz="3600" dirty="0" smtClean="0">
                <a:solidFill>
                  <a:srgbClr val="4F271C">
                    <a:satMod val="130000"/>
                  </a:srgbClr>
                </a:solidFill>
                <a:ea typeface="+mn-ea"/>
                <a:cs typeface="+mn-cs"/>
              </a:rPr>
              <a:t>птиц и зверей.</a:t>
            </a:r>
            <a:endParaRPr lang="ru-RU" sz="3600" dirty="0"/>
          </a:p>
        </p:txBody>
      </p:sp>
      <p:pic>
        <p:nvPicPr>
          <p:cNvPr id="4" name="Объект 3" descr="C:\Users\Dom\Desktop\звери папка\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3456384" cy="3899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Users\Dom\Desktop\звери папка\97424194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894" y="2420888"/>
            <a:ext cx="3384376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68760"/>
            <a:ext cx="1674361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4879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снова в лесу стало красиво, чисто и спокойно. В лес вернулись все звери. Назови, какие звери живут в лесу?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9737"/>
            <a:ext cx="6330404" cy="4540497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01208"/>
            <a:ext cx="1670050" cy="1438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748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012656"/>
          </a:xfrm>
          <a:noFill/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Мальчик Миша просит всех ребят не мусорить на улице, не рвать много цветов, не обижать птиц и зверей.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772816"/>
            <a:ext cx="3568440" cy="45365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/>
            <a:r>
              <a:rPr lang="ru-RU" sz="3800" dirty="0" smtClean="0"/>
              <a:t>Прочитайте и выучите с детьми </a:t>
            </a:r>
            <a:r>
              <a:rPr lang="ru-RU" sz="3800" dirty="0"/>
              <a:t>стихотворение </a:t>
            </a:r>
            <a:endParaRPr lang="ru-RU" sz="3800" dirty="0" smtClean="0"/>
          </a:p>
          <a:p>
            <a:pPr marL="82296" indent="0">
              <a:buNone/>
            </a:pPr>
            <a:r>
              <a:rPr lang="ru-RU" sz="3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3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Если я сорву цветок</a:t>
            </a:r>
            <a:r>
              <a:rPr lang="ru-RU" sz="3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»</a:t>
            </a:r>
          </a:p>
          <a:p>
            <a:pPr marL="82296" indent="0">
              <a:buNone/>
            </a:pPr>
            <a:r>
              <a:rPr lang="ru-RU" sz="31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/>
              <a:t>Если </a:t>
            </a:r>
            <a:r>
              <a:rPr lang="ru-RU" sz="3200" dirty="0"/>
              <a:t>я сорву цветок,</a:t>
            </a:r>
            <a:br>
              <a:rPr lang="ru-RU" sz="3200" dirty="0"/>
            </a:br>
            <a:r>
              <a:rPr lang="ru-RU" sz="3200" dirty="0"/>
              <a:t>Если ты сорвешь цветок,</a:t>
            </a:r>
            <a:br>
              <a:rPr lang="ru-RU" sz="3200" dirty="0"/>
            </a:br>
            <a:r>
              <a:rPr lang="ru-RU" sz="3200" dirty="0"/>
              <a:t>Если все, и я, и ты,</a:t>
            </a:r>
            <a:br>
              <a:rPr lang="ru-RU" sz="3200" dirty="0"/>
            </a:br>
            <a:r>
              <a:rPr lang="ru-RU" sz="3200" dirty="0"/>
              <a:t>Если мы сорвем </a:t>
            </a:r>
            <a:r>
              <a:rPr lang="ru-RU" sz="3200" dirty="0" smtClean="0"/>
              <a:t>цветы-</a:t>
            </a:r>
            <a:r>
              <a:rPr lang="ru-RU" sz="3200" dirty="0"/>
              <a:t> </a:t>
            </a:r>
            <a:r>
              <a:rPr lang="ru-RU" sz="3200" dirty="0" smtClean="0"/>
              <a:t>то окажутся пусты и деревья, кусты.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И не будет красоты</a:t>
            </a:r>
            <a:r>
              <a:rPr lang="ru-RU" sz="3200" dirty="0" smtClean="0"/>
              <a:t>!</a:t>
            </a:r>
          </a:p>
          <a:p>
            <a:pPr marL="82296" indent="0">
              <a:buNone/>
            </a:pPr>
            <a:r>
              <a:rPr lang="ru-RU" sz="3200" dirty="0" smtClean="0"/>
              <a:t> И не будет доброты!</a:t>
            </a:r>
            <a:r>
              <a:rPr lang="ru-RU" sz="3200" dirty="0"/>
              <a:t> </a:t>
            </a:r>
            <a:endParaRPr lang="ru-RU" sz="3200" dirty="0" smtClean="0"/>
          </a:p>
          <a:p>
            <a:pPr marL="82296" indent="0">
              <a:buNone/>
            </a:pPr>
            <a:r>
              <a:rPr lang="ru-RU" sz="3200" dirty="0" smtClean="0"/>
              <a:t>Если только я и ты, </a:t>
            </a:r>
          </a:p>
          <a:p>
            <a:pPr marL="82296" indent="0">
              <a:buNone/>
            </a:pPr>
            <a:r>
              <a:rPr lang="ru-RU" sz="3200" dirty="0" smtClean="0"/>
              <a:t>Если мы сорвём цветы.</a:t>
            </a:r>
          </a:p>
          <a:p>
            <a:pPr marL="82296" indent="0">
              <a:buNone/>
            </a:pPr>
            <a:endParaRPr lang="ru-RU" sz="3200" dirty="0"/>
          </a:p>
          <a:p>
            <a:pPr marL="82296" indent="0">
              <a:buNone/>
            </a:pPr>
            <a:r>
              <a:rPr lang="ru-RU" sz="3200" dirty="0" smtClean="0"/>
              <a:t>                               (</a:t>
            </a:r>
            <a:r>
              <a:rPr lang="ru-RU" sz="3200" dirty="0" err="1"/>
              <a:t>Т.Собакина</a:t>
            </a:r>
            <a:r>
              <a:rPr lang="ru-RU" sz="3200" dirty="0"/>
              <a:t>)</a:t>
            </a:r>
            <a:br>
              <a:rPr lang="ru-RU" sz="3200" dirty="0"/>
            </a:br>
            <a:endParaRPr lang="ru-RU" sz="3200" dirty="0"/>
          </a:p>
          <a:p>
            <a:endParaRPr lang="ru-RU" dirty="0"/>
          </a:p>
        </p:txBody>
      </p:sp>
      <p:pic>
        <p:nvPicPr>
          <p:cNvPr id="5" name="Объект 3" descr="post-25020-125806596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772816"/>
            <a:ext cx="3272408" cy="4499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3083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88832" cy="18002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Ребята нам нужно договориться:</a:t>
            </a:r>
            <a:br>
              <a:rPr lang="ru-RU" sz="3200" dirty="0" smtClean="0"/>
            </a:br>
            <a:r>
              <a:rPr lang="ru-RU" sz="3200" dirty="0" smtClean="0"/>
              <a:t> «Будем делать хорошо мы всегда, ну а плохо – никогда! Вот какая красота! Ура!»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6912768" cy="4242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9579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Подскажите мне, друзья, правильно ли сделала я?  </a:t>
            </a:r>
            <a:r>
              <a:rPr lang="ru-RU" sz="2200" dirty="0" smtClean="0"/>
              <a:t>(рефлексия).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7498080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В лес мы ходили, птиц там кормили: воробья, грача, сороку, дятла, соловья, ворону. Правильно это или нет? Дайте мне скорей ответ!     (да). </a:t>
            </a:r>
          </a:p>
          <a:p>
            <a:r>
              <a:rPr lang="ru-RU" dirty="0" smtClean="0"/>
              <a:t>В парке я гуляла, деревья поливала: берёзу, дуб, рябину, ёлку, клён, осину. Вы ответьте мне, друзья, правильно сделала я?      (да).</a:t>
            </a:r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</a:t>
            </a:r>
            <a:r>
              <a:rPr lang="ru-RU" sz="2600" dirty="0" smtClean="0"/>
              <a:t>(автор рифмовок Л.В. </a:t>
            </a:r>
            <a:r>
              <a:rPr lang="ru-RU" sz="2600" dirty="0" err="1" smtClean="0"/>
              <a:t>Кулибаба</a:t>
            </a:r>
            <a:r>
              <a:rPr lang="ru-RU" sz="2600" dirty="0" smtClean="0"/>
              <a:t>).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860146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 Спасибо  за внимание!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5" y="1556792"/>
            <a:ext cx="6408712" cy="4644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988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891480"/>
            <a:ext cx="7795592" cy="288032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/>
              </a:rPr>
              <a:t>Цель</a:t>
            </a:r>
            <a:r>
              <a:rPr lang="ru-RU" b="1" dirty="0" smtClean="0"/>
              <a:t> - </a:t>
            </a:r>
            <a:r>
              <a:rPr lang="ru-RU" sz="3200" dirty="0"/>
              <a:t>воспитывать бережное отношение к окружающему миру </a:t>
            </a:r>
            <a:r>
              <a:rPr lang="ru-RU" sz="3200" dirty="0" smtClean="0"/>
              <a:t>природы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628800"/>
            <a:ext cx="7651576" cy="383344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Задачи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Помогать замечать красоту природы, любоваться ею.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Формировать элементарные представления, что такое хорошо, что такое плохо, умение соблюдать правила поведения в природе.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Развивать понимание речи и </a:t>
            </a:r>
          </a:p>
          <a:p>
            <a:r>
              <a:rPr lang="ru-RU" dirty="0" smtClean="0"/>
              <a:t>активизировать словарь.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985985"/>
            <a:ext cx="2506622" cy="272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Жил был мальчик Миша. Он очень любил гулять с мамой и с папой в лесу.</a:t>
            </a:r>
            <a:endParaRPr lang="ru-RU" sz="3200" dirty="0"/>
          </a:p>
        </p:txBody>
      </p:sp>
      <p:pic>
        <p:nvPicPr>
          <p:cNvPr id="4" name="Содержимое 3" descr="stock-vector-kiddie-style-drawing-of-a-happy-family-vector-illustration-51750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571612"/>
            <a:ext cx="5929354" cy="4786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229200"/>
            <a:ext cx="1609712" cy="136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Любил Миша смотреть на цветы, любоваться их яркими красками, нюхать их, считать лепестки.</a:t>
            </a:r>
            <a:endParaRPr lang="ru-RU" sz="3200" dirty="0"/>
          </a:p>
        </p:txBody>
      </p:sp>
      <p:pic>
        <p:nvPicPr>
          <p:cNvPr id="4" name="Содержимое 3" descr="14258021302859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5008" y="3214686"/>
            <a:ext cx="2714644" cy="2034148"/>
          </a:xfrm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9" y="1285860"/>
            <a:ext cx="2714643" cy="1857388"/>
          </a:xfrm>
          <a:prstGeom prst="rect">
            <a:avLst/>
          </a:prstGeom>
        </p:spPr>
      </p:pic>
      <p:pic>
        <p:nvPicPr>
          <p:cNvPr id="6" name="Рисунок 5" descr="1_bb9223d99d7525911a7c0d747ecf1f5c.jp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728" y="1785926"/>
            <a:ext cx="4071966" cy="2712476"/>
          </a:xfrm>
          <a:prstGeom prst="rect">
            <a:avLst/>
          </a:prstGeom>
        </p:spPr>
      </p:pic>
      <p:sp>
        <p:nvSpPr>
          <p:cNvPr id="9" name="Блок-схема: узел 8"/>
          <p:cNvSpPr/>
          <p:nvPr/>
        </p:nvSpPr>
        <p:spPr>
          <a:xfrm>
            <a:off x="1928794" y="5143512"/>
            <a:ext cx="571504" cy="52863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000232" y="4500570"/>
            <a:ext cx="642942" cy="60007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571736" y="5000636"/>
            <a:ext cx="642942" cy="57150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357290" y="4786322"/>
            <a:ext cx="600076" cy="600076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285984" y="5643578"/>
            <a:ext cx="642942" cy="64294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357290" y="5572140"/>
            <a:ext cx="671514" cy="642942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214678" y="5500702"/>
            <a:ext cx="5500726" cy="1071570"/>
          </a:xfrm>
          <a:prstGeom prst="flowChartPunchedTap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Сколько лепестков у цветка? Какого  цвета лепестки?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22413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Мама и папа рассказали Мише, что трава-это дом для насекомых. Миша осторожно ходил по траве и с любопытством рассматривал  и жучков, и паучков, и мотыльков.</a:t>
            </a:r>
            <a:br>
              <a:rPr lang="ru-RU" sz="27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3888433" cy="2575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53874"/>
            <a:ext cx="3384376" cy="2435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73016"/>
            <a:ext cx="3511436" cy="3001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38063"/>
            <a:ext cx="3271002" cy="24240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62" y="3211684"/>
            <a:ext cx="2580819" cy="21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17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Миша любил слушать пение птиц. </a:t>
            </a:r>
            <a:endParaRPr lang="ru-RU" dirty="0"/>
          </a:p>
        </p:txBody>
      </p:sp>
      <p:pic>
        <p:nvPicPr>
          <p:cNvPr id="6" name="Рисунок 5" descr="user_file_57034cb288927_0_1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4429132"/>
            <a:ext cx="2786082" cy="2214578"/>
          </a:xfrm>
          <a:prstGeom prst="rect">
            <a:avLst/>
          </a:prstGeom>
        </p:spPr>
      </p:pic>
      <p:sp>
        <p:nvSpPr>
          <p:cNvPr id="7" name="Волна 6"/>
          <p:cNvSpPr/>
          <p:nvPr/>
        </p:nvSpPr>
        <p:spPr>
          <a:xfrm rot="21258285">
            <a:off x="3275856" y="5157192"/>
            <a:ext cx="5439548" cy="1329348"/>
          </a:xfrm>
          <a:prstGeom prst="wave">
            <a:avLst>
              <a:gd name="adj1" fmla="val 12500"/>
              <a:gd name="adj2" fmla="val 24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Чив-чив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чив-чив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чив-чив</a:t>
            </a:r>
            <a:r>
              <a:rPr lang="ru-RU" sz="2400" b="1" dirty="0" smtClean="0"/>
              <a:t>! Давайте споём вместе с птичкой!</a:t>
            </a:r>
            <a:endParaRPr lang="ru-RU" sz="2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70" y="2830439"/>
            <a:ext cx="3063284" cy="2297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630" y="1204233"/>
            <a:ext cx="2520280" cy="16801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124744"/>
            <a:ext cx="3765798" cy="3304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Ой, кто это прошуршал в траве?</a:t>
            </a:r>
            <a:br>
              <a:rPr lang="ru-RU" sz="2800" dirty="0" smtClean="0"/>
            </a:br>
            <a:r>
              <a:rPr lang="ru-RU" sz="2800" dirty="0" smtClean="0"/>
              <a:t> Отгадайте загадку: «Колючий комок покатился в лесок». Кто это?  (ёжик). Давайте рассмотрим вместе с Мишей ёжика…</a:t>
            </a:r>
            <a:endParaRPr lang="ru-RU" sz="2800" dirty="0"/>
          </a:p>
        </p:txBody>
      </p:sp>
      <p:pic>
        <p:nvPicPr>
          <p:cNvPr id="4" name="Содержимое 3" descr="kerzhenskiy_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7928" y="1785938"/>
            <a:ext cx="6693693" cy="4462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1" y="5157192"/>
            <a:ext cx="1895055" cy="151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21500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Но однажды в лес пришли хулиганы…</a:t>
            </a:r>
            <a:br>
              <a:rPr lang="ru-RU" sz="3200" dirty="0" smtClean="0"/>
            </a:br>
            <a:r>
              <a:rPr lang="ru-RU" sz="3200" dirty="0" smtClean="0"/>
              <a:t>Они стреляли в птиц из рогатки. Они поймали всех бабочек и посадили их в банку.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27855"/>
            <a:ext cx="3168353" cy="387312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550" y="2276872"/>
            <a:ext cx="3096344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38" y="5273446"/>
            <a:ext cx="1625354" cy="136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31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Они вырубали деревья и дразнили  животных, они топтали цветы…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82" y="1628800"/>
            <a:ext cx="2664296" cy="27911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212976"/>
            <a:ext cx="2304256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232" y="2564904"/>
            <a:ext cx="2710976" cy="28172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13176"/>
            <a:ext cx="1512168" cy="1360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322885"/>
            <a:ext cx="144016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821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846</TotalTime>
  <Words>405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Corbel</vt:lpstr>
      <vt:lpstr>Gill Sans MT</vt:lpstr>
      <vt:lpstr>Verdana</vt:lpstr>
      <vt:lpstr>Wingdings</vt:lpstr>
      <vt:lpstr>Wingdings 2</vt:lpstr>
      <vt:lpstr>Солнцестояние</vt:lpstr>
      <vt:lpstr>Презентация PowerPoint</vt:lpstr>
      <vt:lpstr>Цель - воспитывать бережное отношение к окружающему миру природы </vt:lpstr>
      <vt:lpstr>Жил был мальчик Миша. Он очень любил гулять с мамой и с папой в лесу.</vt:lpstr>
      <vt:lpstr>Любил Миша смотреть на цветы, любоваться их яркими красками, нюхать их, считать лепестки.</vt:lpstr>
      <vt:lpstr>  Мама и папа рассказали Мише, что трава-это дом для насекомых. Миша осторожно ходил по траве и с любопытством рассматривал  и жучков, и паучков, и мотыльков.  </vt:lpstr>
      <vt:lpstr>Миша любил слушать пение птиц. </vt:lpstr>
      <vt:lpstr>Ой, кто это прошуршал в траве?  Отгадайте загадку: «Колючий комок покатился в лесок». Кто это?  (ёжик). Давайте рассмотрим вместе с Мишей ёжика…</vt:lpstr>
      <vt:lpstr>Но однажды в лес пришли хулиганы… Они стреляли в птиц из рогатки. Они поймали всех бабочек и посадили их в банку.</vt:lpstr>
      <vt:lpstr>Они вырубали деревья и дразнили  животных, они топтали цветы…</vt:lpstr>
      <vt:lpstr>И лес стал страшным, грязным. Не поют птицы, не летают бабочки, все звери ушли из леса. А мальчик Миша заплакал, потому что ему жалко лес и зверей.</vt:lpstr>
      <vt:lpstr>Мама сказала: - Миша не надо плакать, надо спасать лес!». Тогда Миша перестал плакать, позвал своих друзей и прогнал хулиганов (предложить детям зачеркнуть фломастером  шаблон хулиганов).</vt:lpstr>
      <vt:lpstr>А потом Миша с ребятами убрали мусор, посадили деревья.</vt:lpstr>
      <vt:lpstr>Посадили цветы, накормили птиц. </vt:lpstr>
      <vt:lpstr>Повесели на деревьях домики-кормушки для птиц и зверей.</vt:lpstr>
      <vt:lpstr>И снова в лесу стало красиво, чисто и спокойно. В лес вернулись все звери. Назови, какие звери живут в лесу?</vt:lpstr>
      <vt:lpstr>Мальчик Миша просит всех ребят не мусорить на улице, не рвать много цветов, не обижать птиц и зверей.</vt:lpstr>
      <vt:lpstr>Ребята нам нужно договориться:  «Будем делать хорошо мы всегда, ну а плохо – никогда! Вот какая красота! Ура!»</vt:lpstr>
      <vt:lpstr>Подскажите мне, друзья, правильно ли сделала я?  (рефлексия).</vt:lpstr>
      <vt:lpstr> Молодцы! Спасибо 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комбинированного вида № 15 «Солнышко».</dc:title>
  <dc:creator>USER</dc:creator>
  <cp:lastModifiedBy>Пользователь Windows</cp:lastModifiedBy>
  <cp:revision>59</cp:revision>
  <dcterms:created xsi:type="dcterms:W3CDTF">2017-03-09T11:55:32Z</dcterms:created>
  <dcterms:modified xsi:type="dcterms:W3CDTF">2023-04-24T22:12:06Z</dcterms:modified>
</cp:coreProperties>
</file>