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ableStyles" Target="tableStyle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AD2F8-EAD1-4F58-B341-D0E21F4EF5E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D949-02F4-488B-A2E9-80E084F4C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934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 /><Relationship Id="rId1" Type="http://schemas.openxmlformats.org/officeDocument/2006/relationships/slideLayout" Target="../slideLayouts/slideLayout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AD2F8-EAD1-4F58-B341-D0E21F4EF5ED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1D949-02F4-488B-A2E9-80E084F4C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438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1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1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1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1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Что из чего?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812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149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Кожа.</a:t>
            </a:r>
            <a:br>
              <a:rPr lang="ru-RU"/>
            </a:br>
            <a:r>
              <a:rPr lang="ru-RU" sz="4000"/>
              <a:t> Кожу производят из шкур животных</a:t>
            </a:r>
            <a:endParaRPr lang="ru-RU" sz="40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506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Изделия из кожи: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417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537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Ткань - это полотно изготовленное из нитей  путём их переплетения</a:t>
            </a:r>
            <a:r>
              <a:rPr lang="ru-RU"/>
              <a:t>.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135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Из ткани делают</a:t>
            </a:r>
            <a:r>
              <a:rPr lang="ru-RU"/>
              <a:t>: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54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545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Резина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664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Из резины делают: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7659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Что из чего?</vt:lpstr>
      <vt:lpstr>Кожа.  Кожу производят из шкур животных</vt:lpstr>
      <vt:lpstr>Изделия из кожи:</vt:lpstr>
      <vt:lpstr>Презентация PowerPoint</vt:lpstr>
      <vt:lpstr>Ткань - это полотно изготовленное из нитей  путём их переплетения.</vt:lpstr>
      <vt:lpstr>Из ткани делают:</vt:lpstr>
      <vt:lpstr>Презентация PowerPoint</vt:lpstr>
      <vt:lpstr>Резина</vt:lpstr>
      <vt:lpstr>Из резины делают: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из чего?</dc:title>
  <dc:creator>Lis</dc:creator>
  <cp:lastModifiedBy>Неизвестный пользователь</cp:lastModifiedBy>
  <cp:revision>2</cp:revision>
  <dcterms:created xsi:type="dcterms:W3CDTF">2022-01-29T12:21:58Z</dcterms:created>
  <dcterms:modified xsi:type="dcterms:W3CDTF">2023-04-25T12:51:57Z</dcterms:modified>
</cp:coreProperties>
</file>