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2" r:id="rId4"/>
    <p:sldId id="271" r:id="rId5"/>
    <p:sldId id="270" r:id="rId6"/>
    <p:sldId id="273" r:id="rId7"/>
    <p:sldId id="265" r:id="rId8"/>
    <p:sldId id="275" r:id="rId9"/>
    <p:sldId id="276" r:id="rId10"/>
    <p:sldId id="264" r:id="rId11"/>
    <p:sldId id="261" r:id="rId12"/>
    <p:sldId id="277" r:id="rId13"/>
    <p:sldId id="263" r:id="rId14"/>
    <p:sldId id="260" r:id="rId15"/>
    <p:sldId id="281" r:id="rId16"/>
    <p:sldId id="280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171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1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2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461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3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6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8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50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8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8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5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500">
              <a:srgbClr val="D2CDB2"/>
            </a:gs>
            <a:gs pos="25000">
              <a:srgbClr val="E1C977"/>
            </a:gs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34AFD-0432-4B38-9553-D96D25E6E11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8918D-E94C-4012-9DB6-582A8853B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4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83;&#1077;&#1096;&#1082;&#1072;\&#1087;&#1088;&#1077;&#1079;&#1080;&#1085;&#1090;&#1072;&#1094;&#1080;&#1080;\&#1082;&#1072;&#1082;&#1086;&#1081;%20&#1073;&#1099;&#1074;&#1072;&#1077;&#1090;%20&#1090;&#1088;&#1072;&#1085;&#1089;&#1087;&#1086;&#1088;&#1090;\Amanda.wma" TargetMode="Externa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mypresentation.ru/documents/9410e3499ad984d34bb5d4f28e3e9812/img8.jpg" TargetMode="External"/><Relationship Id="rId3" Type="http://schemas.openxmlformats.org/officeDocument/2006/relationships/hyperlink" Target="http://img1.liveinternet.ru/images/attach/c/5/85/157/85157933_m6.png" TargetMode="External"/><Relationship Id="rId7" Type="http://schemas.openxmlformats.org/officeDocument/2006/relationships/hyperlink" Target="http://4.bp.blogspot.com/-XDQ8xBUMgnU/UPFGoSFw2fI/AAAAAAAAAeg/FUut4NhmSgU/s1600/90949784_4979214_img372.jpg" TargetMode="External"/><Relationship Id="rId2" Type="http://schemas.openxmlformats.org/officeDocument/2006/relationships/hyperlink" Target="http://polistaj.ru/image/Small/multimedia/books_covers/100702053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sad-kitty.ru/uploads/posts/2012-10/1351316679_rryosryorrrrs.jpg" TargetMode="External"/><Relationship Id="rId5" Type="http://schemas.openxmlformats.org/officeDocument/2006/relationships/hyperlink" Target="http://skachat-kartinki.ru/img/picture/Oct/02/359d25273d2afaf26ac592785919e8d6/mini_2.jpg" TargetMode="External"/><Relationship Id="rId4" Type="http://schemas.openxmlformats.org/officeDocument/2006/relationships/hyperlink" Target="http://chudomama.com/purchases/uploads/cc5/7e6/92fca00a90fc8cbdb2f9f01d5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ashid4ever.narod.ru/avto/gm-man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old.kp.kiev.ua/readyimages/25548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dre.start-info.ru/pub/mypersonalphotos/200801_samara/transport/dscf3239.jpg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thaisuay.net/files/bf5.JPG" TargetMode="External"/><Relationship Id="rId4" Type="http://schemas.openxmlformats.org/officeDocument/2006/relationships/hyperlink" Target="http://www.kolontaewo.ru/catalog/main10/prodpic/1209024141_1192536842.jpg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zdatelstvo-dorogi.ru/images/tr61.jp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eastland.ru/ru/images/ships/voskhod/voshod0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liottwave.ru/uploads/monthly_01_2008/post-152-1200766947.jpg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0" Type="http://schemas.openxmlformats.org/officeDocument/2006/relationships/hyperlink" Target="http://www.ofmifi.ru/photo/70/HPIM2273.JPG" TargetMode="External"/><Relationship Id="rId4" Type="http://schemas.openxmlformats.org/officeDocument/2006/relationships/hyperlink" Target="http://www.alltransport.ru/img/board/water/22558_0_big.jpg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irlines-inform.ru/upload/iblock/b9b/An-2.jpg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probio.io/ru/reference/resort/media/pictures/reference/1831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artinki2008.ru/shari/slides/527027.jpg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7.jpeg"/><Relationship Id="rId10" Type="http://schemas.openxmlformats.org/officeDocument/2006/relationships/hyperlink" Target="http://www.gidroaviasalon.com/images/ac96/an-14_.jpg" TargetMode="External"/><Relationship Id="rId4" Type="http://schemas.openxmlformats.org/officeDocument/2006/relationships/hyperlink" Target="http://www.sannikov.org/foto/pogr/images/9_jpg.jpg" TargetMode="External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airlines-inform.ru/upload/iblock/b9b/An-2.jpg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probio.io/ru/reference/resort/media/pictures/reference/1831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artinki2008.ru/shari/slides/527027.jpg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7.jpeg"/><Relationship Id="rId10" Type="http://schemas.openxmlformats.org/officeDocument/2006/relationships/hyperlink" Target="http://www.gidroaviasalon.com/images/ac96/an-14_.jpg" TargetMode="External"/><Relationship Id="rId4" Type="http://schemas.openxmlformats.org/officeDocument/2006/relationships/hyperlink" Target="http://www.sannikov.org/foto/pogr/images/9_jpg.jpg" TargetMode="External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photographer.ru/nonstop/pics/pictures/26/26316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kazan.ws/constructor/img/24104.jpg" TargetMode="Externa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esktop.kazansoft.ru/bigimages/auto/zil/img-76bdd.jpg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www.mariavto.ru/2008/09/17/news_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ovostivl.ru/files/5573.jpg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in-drive.ru/uploads/downloads/2008-05/1210689955_news_profi_dps.jpg" TargetMode="External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www.etractor.ru/media/board/large/2008/04/01/DSC0004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scus.ru/images/ProductImages/BasTrucks/46119_1.jpg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dealers.trucksale.ru/pers_adv/images/115-01-51-05-02-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smtClean="0">
                <a:solidFill>
                  <a:srgbClr val="FF0000"/>
                </a:solidFill>
                <a:latin typeface="Century" pitchFamily="18" charset="0"/>
              </a:rPr>
              <a:t>Виды транспорта</a:t>
            </a:r>
            <a:endParaRPr lang="ru-RU" sz="5400" b="1" dirty="0">
              <a:solidFill>
                <a:srgbClr val="FF0000"/>
              </a:solidFill>
              <a:latin typeface="Century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1629" y="5949280"/>
            <a:ext cx="6400800" cy="69763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Подготовила: </a:t>
            </a:r>
            <a:r>
              <a:rPr lang="ru-RU" sz="1800" dirty="0" err="1" smtClean="0">
                <a:solidFill>
                  <a:schemeClr val="tx1"/>
                </a:solidFill>
              </a:rPr>
              <a:t>Ахмадиева</a:t>
            </a:r>
            <a:r>
              <a:rPr lang="ru-RU" sz="1800" dirty="0" smtClean="0">
                <a:solidFill>
                  <a:schemeClr val="tx1"/>
                </a:solidFill>
              </a:rPr>
              <a:t> А.О</a:t>
            </a:r>
            <a:r>
              <a:rPr lang="ru-RU" sz="1800" dirty="0" smtClean="0"/>
              <a:t>.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0230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14388"/>
            <a:ext cx="7848872" cy="5494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56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6100"/>
            <a:ext cx="4579987" cy="322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716016" y="0"/>
            <a:ext cx="44279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Спозаранку за окошком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Стук, и звон, и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                       кутерьма.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По прямым стальным </a:t>
            </a:r>
          </a:p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                     дорожкам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Ходят разноцветные  </a:t>
            </a:r>
          </a:p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                               дома.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Century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5029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Этот конь не ест овса,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Вместо ног — два колеса.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Сядь верхом и мчись на нём,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Только лучше правь рулём.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Century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070" y="3108543"/>
            <a:ext cx="4266418" cy="3416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71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" y="3906"/>
            <a:ext cx="5224725" cy="23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автобус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990" y="2924944"/>
            <a:ext cx="4381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60490" y="1772816"/>
            <a:ext cx="44835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Несется и стреляет,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Ворчит скороговоркой.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Трамваю не угнаться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За этой тараторкой.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324036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03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>
                <a:latin typeface="Constantia" pitchFamily="18" charset="0"/>
              </a:rPr>
              <a:t/>
            </a:r>
            <a:br>
              <a:rPr lang="ru-RU" dirty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Я в любое время года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И в любую непогоду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Очень быстро в час любой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Провезу вас под землей.</a:t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5688632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57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6133033" cy="204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05063"/>
            <a:ext cx="5772993" cy="33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46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Узнай картинки и напиши названия транспорта.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9738"/>
            <a:ext cx="8064896" cy="452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733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21537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Молодцы!</a:t>
            </a:r>
          </a:p>
        </p:txBody>
      </p:sp>
      <p:pic>
        <p:nvPicPr>
          <p:cNvPr id="19459" name="Рисунок 3" descr="солнце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2214563"/>
            <a:ext cx="5214937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mand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911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64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Источники 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  <a:hlinkClick r:id="rId2"/>
              </a:rPr>
              <a:t>http://polistaj.ru/image/Small/multimedia/books_covers/1007020534.jpg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3"/>
              </a:rPr>
              <a:t>http://img1.liveinternet.ru/images/attach/c/5/85/157/85157933_m6.png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4"/>
              </a:rPr>
              <a:t>http://chudomama.com/purchases/uploads/cc5/7e6/92fca00a90fc8cbdb2f9f01d5d.jpg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4"/>
              </a:rPr>
              <a:t>http://chudomama.com/purchases/uploads/cc5/7e6/92fca00a90fc8cbdb2f9f01d5d.jpg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5"/>
              </a:rPr>
              <a:t>http://skachat-kartinki.ru/img/picture/Oct/02/359d25273d2afaf26ac592785919e8d6/mini_2.jpg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6"/>
              </a:rPr>
              <a:t>http://detsad-kitty.ru/uploads/posts/2012-10/1351316679_rryosryorrrrs.jpg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7"/>
              </a:rPr>
              <a:t>http://4.bp.blogspot.com/-XDQ8xBUMgnU/UPFGoSFw2fI/AAAAAAAAAeg/FUut4NhmSgU/s1600/90949784_4979214_img372.jpg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mg1.labirint.ru/books/320578/scrn_big_1.jpg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hlinkClick r:id="rId8"/>
              </a:rPr>
              <a:t>http://mypresentation.ru/documents/9410e3499ad984d34bb5d4f28e3e9812/img8.jpg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017-godu.ru/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-content/uploads/2016/11/img_frunz_st-600x450.jpg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2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642938"/>
            <a:ext cx="6429375" cy="121443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Транспорт</a:t>
            </a:r>
          </a:p>
        </p:txBody>
      </p:sp>
      <p:cxnSp>
        <p:nvCxnSpPr>
          <p:cNvPr id="9" name="Прямая со стрелкой 8"/>
          <p:cNvCxnSpPr>
            <a:stCxn id="2" idx="2"/>
            <a:endCxn id="21" idx="0"/>
          </p:cNvCxnSpPr>
          <p:nvPr/>
        </p:nvCxnSpPr>
        <p:spPr>
          <a:xfrm rot="5400000">
            <a:off x="1874838" y="1089025"/>
            <a:ext cx="1785938" cy="33226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143750" y="3643313"/>
            <a:ext cx="1500188" cy="1143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подземный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3643313"/>
            <a:ext cx="1500187" cy="114300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71750" y="3643313"/>
            <a:ext cx="1500188" cy="114300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</a:rPr>
              <a:t>водный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2875" y="3643313"/>
            <a:ext cx="1928813" cy="1143000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>
            <a:stCxn id="2" idx="2"/>
            <a:endCxn id="20" idx="0"/>
          </p:cNvCxnSpPr>
          <p:nvPr/>
        </p:nvCxnSpPr>
        <p:spPr>
          <a:xfrm rot="5400000">
            <a:off x="2982119" y="2196306"/>
            <a:ext cx="1785938" cy="1108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2"/>
          </p:cNvCxnSpPr>
          <p:nvPr/>
        </p:nvCxnSpPr>
        <p:spPr>
          <a:xfrm rot="16200000" flipH="1">
            <a:off x="4250531" y="2035969"/>
            <a:ext cx="1785938" cy="14287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2"/>
            <a:endCxn id="13" idx="0"/>
          </p:cNvCxnSpPr>
          <p:nvPr/>
        </p:nvCxnSpPr>
        <p:spPr>
          <a:xfrm rot="16200000" flipH="1">
            <a:off x="5268913" y="1017587"/>
            <a:ext cx="1785938" cy="34655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TextBox 28"/>
          <p:cNvSpPr txBox="1">
            <a:spLocks noChangeArrowheads="1"/>
          </p:cNvSpPr>
          <p:nvPr/>
        </p:nvSpPr>
        <p:spPr bwMode="auto">
          <a:xfrm flipH="1">
            <a:off x="142875" y="4143375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onstantia" pitchFamily="18" charset="0"/>
              </a:rPr>
              <a:t>наземный</a:t>
            </a:r>
          </a:p>
        </p:txBody>
      </p:sp>
      <p:sp>
        <p:nvSpPr>
          <p:cNvPr id="5132" name="TextBox 30"/>
          <p:cNvSpPr txBox="1">
            <a:spLocks noChangeArrowheads="1"/>
          </p:cNvSpPr>
          <p:nvPr/>
        </p:nvSpPr>
        <p:spPr bwMode="auto">
          <a:xfrm>
            <a:off x="4643438" y="3786188"/>
            <a:ext cx="1500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воздуш-ный</a:t>
            </a:r>
          </a:p>
        </p:txBody>
      </p:sp>
    </p:spTree>
    <p:extLst>
      <p:ext uri="{BB962C8B-B14F-4D97-AF65-F5344CB8AC3E}">
        <p14:creationId xmlns:p14="http://schemas.microsoft.com/office/powerpoint/2010/main" val="92869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199 из 23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4105275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а 72 из 911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76250"/>
            <a:ext cx="4049713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а 75 из 911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00438"/>
            <a:ext cx="4068763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547813" y="115888"/>
            <a:ext cx="41767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95288" y="115888"/>
            <a:ext cx="7345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rgbClr val="00B050"/>
                </a:solidFill>
                <a:latin typeface="Century" pitchFamily="18" charset="0"/>
              </a:rPr>
              <a:t>н а з е м н ы й – пассажирский,  грузовой, специальный</a:t>
            </a:r>
          </a:p>
        </p:txBody>
      </p:sp>
      <p:pic>
        <p:nvPicPr>
          <p:cNvPr id="2059" name="Picture 11" descr="Картинка 127 из 30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73463"/>
            <a:ext cx="3455987" cy="30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Картинка 30 из 155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20938"/>
            <a:ext cx="2481263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8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3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3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Картинка 118 из 36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89363"/>
            <a:ext cx="3097212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Картинка 31 из 36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644900"/>
            <a:ext cx="3097212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5" name="Picture 7" descr="Картинка 119 из 36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424815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539750" y="0"/>
            <a:ext cx="7993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hlink"/>
                </a:solidFill>
                <a:latin typeface="Century" pitchFamily="18" charset="0"/>
              </a:rPr>
              <a:t>в  о  д  н  ы  й -  </a:t>
            </a:r>
            <a:r>
              <a:rPr lang="ru-RU" b="1" dirty="0">
                <a:solidFill>
                  <a:schemeClr val="hlink"/>
                </a:solidFill>
                <a:latin typeface="Century" pitchFamily="18" charset="0"/>
              </a:rPr>
              <a:t>пассажирский, грузовой , специальный </a:t>
            </a:r>
          </a:p>
        </p:txBody>
      </p:sp>
      <p:pic>
        <p:nvPicPr>
          <p:cNvPr id="37897" name="Picture 9" descr="Картинка 254 из 367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49275"/>
            <a:ext cx="4176712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1" name="Picture 13" descr="Картинка 95 из 105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636838"/>
            <a:ext cx="33115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6432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Картинка 69 из 28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3860800"/>
            <a:ext cx="4752975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6" name="Picture 6" descr="Картинка 38 из 28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59175"/>
            <a:ext cx="3817938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1763713" y="0"/>
            <a:ext cx="4752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107950" y="0"/>
            <a:ext cx="784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  <a:latin typeface="Century" pitchFamily="18" charset="0"/>
              </a:rPr>
              <a:t>     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в о з д у ш н ы й –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пассажирский, грузовой, специальный</a:t>
            </a:r>
          </a:p>
        </p:txBody>
      </p:sp>
      <p:pic>
        <p:nvPicPr>
          <p:cNvPr id="66572" name="Picture 12" descr="Картинка 30 из 120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2663825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4" name="Picture 14" descr="Картинка 74 из 122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3375"/>
            <a:ext cx="3348037" cy="167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6" name="Picture 16" descr="Картинка 106 из 122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73238"/>
            <a:ext cx="4248150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11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Картинка 69 из 28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3860800"/>
            <a:ext cx="4752975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6" name="Picture 6" descr="Картинка 38 из 28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59175"/>
            <a:ext cx="3817938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1763713" y="0"/>
            <a:ext cx="4752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-16847" y="21124"/>
            <a:ext cx="784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</a:t>
            </a:r>
            <a:r>
              <a:rPr lang="ru-RU" sz="2000" b="1">
                <a:solidFill>
                  <a:schemeClr val="tx2"/>
                </a:solidFill>
              </a:rPr>
              <a:t>в о з д у ш н ы й –</a:t>
            </a:r>
            <a:r>
              <a:rPr lang="ru-RU" b="1">
                <a:solidFill>
                  <a:schemeClr val="tx2"/>
                </a:solidFill>
              </a:rPr>
              <a:t>пассажирский, грузовой, специальный</a:t>
            </a:r>
          </a:p>
        </p:txBody>
      </p:sp>
      <p:pic>
        <p:nvPicPr>
          <p:cNvPr id="66572" name="Picture 12" descr="Картинка 30 из 120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2663825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4" name="Picture 14" descr="Картинка 74 из 122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3375"/>
            <a:ext cx="3348037" cy="167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6" name="Picture 16" descr="Картинка 106 из 122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73238"/>
            <a:ext cx="4248150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68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Подземный транспорт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052736"/>
            <a:ext cx="3816424" cy="297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Картинка 75 из 470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40769"/>
            <a:ext cx="31623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Картинка 6 из 17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10422"/>
            <a:ext cx="4032250" cy="26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55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Картинка 16 из 1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3881438" cy="27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1" name="Picture 5" descr="Картинка 1 из 16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36613"/>
            <a:ext cx="4537075" cy="257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2" name="Picture 6" descr="Картинка 95 из 239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644900"/>
            <a:ext cx="3960812" cy="301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3" name="Picture 7" descr="Картинка 1 из 72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429000"/>
            <a:ext cx="4500562" cy="308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124075" y="260350"/>
            <a:ext cx="4895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tx2"/>
                </a:solidFill>
              </a:rPr>
              <a:t>         с п е ц и а л ь н ы й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2843213" y="765175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</a:t>
            </a:r>
            <a:r>
              <a:rPr lang="ru-RU" sz="3600" b="1">
                <a:solidFill>
                  <a:srgbClr val="FF3399"/>
                </a:solidFill>
              </a:rPr>
              <a:t>03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5148263" y="5516563"/>
            <a:ext cx="7191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  </a:t>
            </a:r>
            <a:r>
              <a:rPr lang="ru-RU" sz="3600" b="1">
                <a:solidFill>
                  <a:srgbClr val="FF3399"/>
                </a:solidFill>
              </a:rPr>
              <a:t>01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3419475" y="5300663"/>
            <a:ext cx="7921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99"/>
                </a:solidFill>
              </a:rPr>
              <a:t>  02</a:t>
            </a: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4716463" y="2276475"/>
            <a:ext cx="9350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99"/>
                </a:solidFill>
              </a:rPr>
              <a:t>   02</a:t>
            </a:r>
          </a:p>
        </p:txBody>
      </p:sp>
    </p:spTree>
    <p:extLst>
      <p:ext uri="{BB962C8B-B14F-4D97-AF65-F5344CB8AC3E}">
        <p14:creationId xmlns:p14="http://schemas.microsoft.com/office/powerpoint/2010/main" val="384188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/>
      <p:bldP spid="70667" grpId="0"/>
      <p:bldP spid="70668" grpId="0"/>
      <p:bldP spid="70669" grpId="0"/>
      <p:bldP spid="706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5" descr="Картинка 68 из 18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4122737" cy="329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6" name="Picture 6" descr="Картинка 90 из 18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4813"/>
            <a:ext cx="4465637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7" name="Picture 7" descr="Картинка 69 из 18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4321175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5076825" y="5876925"/>
            <a:ext cx="2951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99"/>
                </a:solidFill>
              </a:rPr>
              <a:t>автокран (погрузка тяжёлой техники)</a:t>
            </a: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6227763" y="2708275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99"/>
                </a:solidFill>
              </a:rPr>
              <a:t>бетоносмеситель</a:t>
            </a: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179388" y="1916113"/>
            <a:ext cx="316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</a:rPr>
              <a:t>подъёмник (высотные работы)</a:t>
            </a:r>
          </a:p>
        </p:txBody>
      </p:sp>
    </p:spTree>
    <p:extLst>
      <p:ext uri="{BB962C8B-B14F-4D97-AF65-F5344CB8AC3E}">
        <p14:creationId xmlns:p14="http://schemas.microsoft.com/office/powerpoint/2010/main" val="384902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3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3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8" grpId="0"/>
      <p:bldP spid="71689" grpId="0"/>
      <p:bldP spid="7169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191</Words>
  <Application>Microsoft Office PowerPoint</Application>
  <PresentationFormat>Экран (4:3)</PresentationFormat>
  <Paragraphs>50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</vt:lpstr>
      <vt:lpstr>Constantia</vt:lpstr>
      <vt:lpstr>Тема Office</vt:lpstr>
      <vt:lpstr>Виды транспорта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Подземный транспорт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Я в любое время года И в любую непогоду Очень быстро в час любой Провезу вас под землей. </vt:lpstr>
      <vt:lpstr>Презентация PowerPoint</vt:lpstr>
      <vt:lpstr>Узнай картинки и напиши названия транспорта.</vt:lpstr>
      <vt:lpstr>Презентация PowerPoint</vt:lpstr>
      <vt:lpstr>Источники 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окружающий мир</dc:title>
  <dc:creator>User</dc:creator>
  <cp:lastModifiedBy>Учетная запись Майкрософт</cp:lastModifiedBy>
  <cp:revision>14</cp:revision>
  <dcterms:created xsi:type="dcterms:W3CDTF">2016-12-16T13:23:05Z</dcterms:created>
  <dcterms:modified xsi:type="dcterms:W3CDTF">2023-04-25T12:22:30Z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880069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