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929190" cy="401161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Венерин башмачок – очень красивый цветок из Красной книги растёт у нас, в Бурятии, в Саянских горах.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E:\Все фото\2020\лето в толтое 2020\20200612_1725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54081"/>
          <a:stretch/>
        </p:blipFill>
        <p:spPr bwMode="auto">
          <a:xfrm rot="16200000">
            <a:off x="-1342144" y="1638288"/>
            <a:ext cx="6643712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Саянские горы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E:\Все фото\2020\лето в толтое 2020\20200612_1726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572559" cy="5268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6858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3399"/>
                </a:solidFill>
              </a:rPr>
              <a:t>Существует легенда: однажды богиня Венера (богиня любви) спустилась с небес для прогулки по северным лесам. Но, бродя по лесу долгое время, устала и решила прилечь. Она скинула свои башмачки, но потом забыла их надеть. Оставшись на земле, обувь небесной богини превратилась в цветок, который и получил название «Венерин башмачок».</a:t>
            </a:r>
            <a:endParaRPr lang="ru-RU" sz="32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5214950"/>
            <a:ext cx="401475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Богиня Венера-богиня любви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Компьютер_28\Downloads\e209f091d613f6150d80e7264263e75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630065" cy="488315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428992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Венерин башмачок – очень красивый цветок из Красной книги растёт у нас, в Бурятии, в Саянских горах.</vt:lpstr>
      <vt:lpstr>Саянские горы</vt:lpstr>
      <vt:lpstr>Существует легенда: однажды богиня Венера (богиня любви) спустилась с небес для прогулки по северным лесам. Но, бродя по лесу долгое время, устала и решила прилечь. Она скинула свои башмачки, но потом забыла их надеть. Оставшись на земле, обувь небесной богини превратилась в цветок, который и получил название «Венерин башмачок».</vt:lpstr>
      <vt:lpstr>Богиня Венера-богиня любви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Компьютер_28</dc:creator>
  <cp:lastModifiedBy>Светлана Цыренжаповна Доржиева</cp:lastModifiedBy>
  <cp:revision>6</cp:revision>
  <dcterms:created xsi:type="dcterms:W3CDTF">2021-12-01T04:54:37Z</dcterms:created>
  <dcterms:modified xsi:type="dcterms:W3CDTF">2023-04-25T06:39:31Z</dcterms:modified>
</cp:coreProperties>
</file>