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94" r:id="rId4"/>
    <p:sldId id="295" r:id="rId5"/>
    <p:sldId id="296" r:id="rId6"/>
    <p:sldId id="297" r:id="rId7"/>
    <p:sldId id="298" r:id="rId8"/>
    <p:sldId id="299" r:id="rId9"/>
    <p:sldId id="266" r:id="rId10"/>
    <p:sldId id="268" r:id="rId11"/>
    <p:sldId id="257" r:id="rId12"/>
    <p:sldId id="273" r:id="rId13"/>
    <p:sldId id="271" r:id="rId14"/>
    <p:sldId id="270" r:id="rId15"/>
    <p:sldId id="269" r:id="rId16"/>
    <p:sldId id="276" r:id="rId17"/>
    <p:sldId id="277" r:id="rId18"/>
    <p:sldId id="281" r:id="rId19"/>
    <p:sldId id="282" r:id="rId20"/>
    <p:sldId id="284" r:id="rId21"/>
    <p:sldId id="285" r:id="rId22"/>
    <p:sldId id="286" r:id="rId23"/>
    <p:sldId id="290" r:id="rId24"/>
    <p:sldId id="291" r:id="rId25"/>
    <p:sldId id="289" r:id="rId26"/>
    <p:sldId id="292" r:id="rId27"/>
    <p:sldId id="293" r:id="rId2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1080" y="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888B4A-51EB-4A6E-867F-848546F29CA9}" type="datetimeFigureOut">
              <a:rPr lang="ru-RU" smtClean="0"/>
              <a:t>04.04.2022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9BB37-D1D1-4A6B-B317-052DA0B509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9818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888B4A-51EB-4A6E-867F-848546F29CA9}" type="datetimeFigureOut">
              <a:rPr lang="ru-RU" smtClean="0"/>
              <a:t>04.04.2022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9BB37-D1D1-4A6B-B317-052DA0B509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14867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888B4A-51EB-4A6E-867F-848546F29CA9}" type="datetimeFigureOut">
              <a:rPr lang="ru-RU" smtClean="0"/>
              <a:t>04.04.2022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9BB37-D1D1-4A6B-B317-052DA0B509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50891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888B4A-51EB-4A6E-867F-848546F29CA9}" type="datetimeFigureOut">
              <a:rPr lang="ru-RU" smtClean="0"/>
              <a:t>04.04.2022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9BB37-D1D1-4A6B-B317-052DA0B509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49603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888B4A-51EB-4A6E-867F-848546F29CA9}" type="datetimeFigureOut">
              <a:rPr lang="ru-RU" smtClean="0"/>
              <a:t>04.04.2022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9BB37-D1D1-4A6B-B317-052DA0B509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708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888B4A-51EB-4A6E-867F-848546F29CA9}" type="datetimeFigureOut">
              <a:rPr lang="ru-RU" smtClean="0"/>
              <a:t>04.04.2022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9BB37-D1D1-4A6B-B317-052DA0B509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5610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888B4A-51EB-4A6E-867F-848546F29CA9}" type="datetimeFigureOut">
              <a:rPr lang="ru-RU" smtClean="0"/>
              <a:t>04.04.2022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9BB37-D1D1-4A6B-B317-052DA0B509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88311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888B4A-51EB-4A6E-867F-848546F29CA9}" type="datetimeFigureOut">
              <a:rPr lang="ru-RU" smtClean="0"/>
              <a:t>04.04.2022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9BB37-D1D1-4A6B-B317-052DA0B509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75842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888B4A-51EB-4A6E-867F-848546F29CA9}" type="datetimeFigureOut">
              <a:rPr lang="ru-RU" smtClean="0"/>
              <a:t>04.04.2022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9BB37-D1D1-4A6B-B317-052DA0B509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35612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888B4A-51EB-4A6E-867F-848546F29CA9}" type="datetimeFigureOut">
              <a:rPr lang="ru-RU" smtClean="0"/>
              <a:t>04.04.2022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9BB37-D1D1-4A6B-B317-052DA0B509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59628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888B4A-51EB-4A6E-867F-848546F29CA9}" type="datetimeFigureOut">
              <a:rPr lang="ru-RU" smtClean="0"/>
              <a:t>04.04.2022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9BB37-D1D1-4A6B-B317-052DA0B509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34276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888B4A-51EB-4A6E-867F-848546F29CA9}" type="datetimeFigureOut">
              <a:rPr lang="ru-RU" smtClean="0"/>
              <a:t>04.04.2022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79BB37-D1D1-4A6B-B317-052DA0B509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63158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gi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gi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9.jpeg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80512" cy="6857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611560" y="2132856"/>
            <a:ext cx="8280921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Ознакомление дошкольников </a:t>
            </a:r>
          </a:p>
          <a:p>
            <a:pPr algn="ctr"/>
            <a:r>
              <a:rPr lang="ru-RU" sz="44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 видами спорта</a:t>
            </a:r>
            <a:endParaRPr lang="ru-RU" sz="44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752020" y="5301208"/>
            <a:ext cx="362560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Выполнила </a:t>
            </a:r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воспитатель</a:t>
            </a:r>
            <a:endParaRPr lang="ru-RU" sz="24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Ахмадиева</a:t>
            </a:r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А.О.</a:t>
            </a:r>
            <a:endParaRPr lang="ru-RU" sz="2400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9439778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Users\Стас\Desktop\1579382659_40-10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6957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755576" y="692697"/>
            <a:ext cx="806489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CC3300"/>
                </a:solidFill>
                <a:latin typeface="Times New Roman" pitchFamily="18" charset="0"/>
                <a:cs typeface="Times New Roman" pitchFamily="18" charset="0"/>
              </a:rPr>
              <a:t>В мире существует несколько разновидностей велоспорта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99592" y="1628800"/>
            <a:ext cx="3456384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CC3300"/>
                </a:solidFill>
                <a:latin typeface="Times New Roman" pitchFamily="18" charset="0"/>
                <a:cs typeface="Times New Roman" pitchFamily="18" charset="0"/>
              </a:rPr>
              <a:t>велоспорт-шоссе</a:t>
            </a:r>
            <a:r>
              <a:rPr lang="ru-RU" sz="2000" b="1" dirty="0" smtClean="0">
                <a:solidFill>
                  <a:srgbClr val="0A6192"/>
                </a:solidFill>
                <a:latin typeface="Times New Roman" pitchFamily="18" charset="0"/>
                <a:cs typeface="Times New Roman" pitchFamily="18" charset="0"/>
              </a:rPr>
              <a:t>- гонки по асфальту на шоссейных велосипедах;</a:t>
            </a:r>
          </a:p>
          <a:p>
            <a:r>
              <a:rPr lang="ru-RU" sz="2000" b="1" dirty="0" smtClean="0">
                <a:solidFill>
                  <a:srgbClr val="CC3300"/>
                </a:solidFill>
                <a:latin typeface="Times New Roman" pitchFamily="18" charset="0"/>
                <a:cs typeface="Times New Roman" pitchFamily="18" charset="0"/>
              </a:rPr>
              <a:t>велокросс</a:t>
            </a:r>
            <a:r>
              <a:rPr lang="ru-RU" sz="2000" b="1" dirty="0" smtClean="0">
                <a:solidFill>
                  <a:srgbClr val="0A6192"/>
                </a:solidFill>
                <a:latin typeface="Times New Roman" pitchFamily="18" charset="0"/>
                <a:cs typeface="Times New Roman" pitchFamily="18" charset="0"/>
              </a:rPr>
              <a:t> - гонки по пересеченной местности;</a:t>
            </a:r>
          </a:p>
          <a:p>
            <a:r>
              <a:rPr lang="ru-RU" sz="2000" b="1" dirty="0" smtClean="0">
                <a:solidFill>
                  <a:srgbClr val="CC3300"/>
                </a:solidFill>
                <a:latin typeface="Times New Roman" pitchFamily="18" charset="0"/>
                <a:cs typeface="Times New Roman" pitchFamily="18" charset="0"/>
              </a:rPr>
              <a:t>триал</a:t>
            </a:r>
            <a:r>
              <a:rPr lang="ru-RU" sz="2000" b="1" dirty="0" smtClean="0">
                <a:solidFill>
                  <a:srgbClr val="0A6192"/>
                </a:solidFill>
                <a:latin typeface="Times New Roman" pitchFamily="18" charset="0"/>
                <a:cs typeface="Times New Roman" pitchFamily="18" charset="0"/>
              </a:rPr>
              <a:t> -преодоление естественных и искусственных препятствий;</a:t>
            </a:r>
          </a:p>
          <a:p>
            <a:r>
              <a:rPr lang="ru-RU" sz="2000" b="1" dirty="0" smtClean="0">
                <a:solidFill>
                  <a:srgbClr val="CC3300"/>
                </a:solidFill>
                <a:latin typeface="Times New Roman" pitchFamily="18" charset="0"/>
                <a:cs typeface="Times New Roman" pitchFamily="18" charset="0"/>
              </a:rPr>
              <a:t>горный велосипед</a:t>
            </a:r>
            <a:r>
              <a:rPr lang="ru-RU" sz="2000" b="1" dirty="0" smtClean="0">
                <a:solidFill>
                  <a:srgbClr val="0A6192"/>
                </a:solidFill>
                <a:latin typeface="Times New Roman" pitchFamily="18" charset="0"/>
                <a:cs typeface="Times New Roman" pitchFamily="18" charset="0"/>
              </a:rPr>
              <a:t> - на специальных горных велосипедах.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1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68527" y="1268760"/>
            <a:ext cx="3600450" cy="283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0" name="Picture 2" descr="C:\Users\Стас\Desktop\о спорте\спорт\демонстрационные карточки_виды спорта\4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4576" y="4549967"/>
            <a:ext cx="3168352" cy="19410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7576887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:\Users\Стас\Desktop\1579382659_40-10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6957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683568" y="908720"/>
            <a:ext cx="3456384" cy="49182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  <a:buFontTx/>
              <a:buNone/>
            </a:pP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Фигурное катание  </a:t>
            </a:r>
            <a:r>
              <a:rPr lang="ru-RU" sz="2800" b="1" dirty="0" smtClean="0">
                <a:solidFill>
                  <a:srgbClr val="993366"/>
                </a:solidFill>
                <a:latin typeface="Times New Roman" pitchFamily="18" charset="0"/>
                <a:cs typeface="Times New Roman" pitchFamily="18" charset="0"/>
              </a:rPr>
              <a:t>появилось тогда, когда изобрели железные коньки с двумя рёбрами — только такие коньки позволяли свободно маневрировать по льду. Современную форму фигурное катание приобрело с появлением телевидения</a:t>
            </a:r>
            <a:r>
              <a:rPr lang="ru-RU" dirty="0" smtClean="0">
                <a:solidFill>
                  <a:srgbClr val="993366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pic>
        <p:nvPicPr>
          <p:cNvPr id="8" name="Picture 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980728"/>
            <a:ext cx="3313113" cy="3525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3" name="Picture 5" descr="C:\Users\Стас\Desktop\о спорте\спорт\демонстрационные карточки_виды спорта\5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25939" y="4149080"/>
            <a:ext cx="1656184" cy="19410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2615557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:\Users\Стас\Desktop\1579382659_40-10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1"/>
            <a:ext cx="915901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611560" y="548680"/>
            <a:ext cx="3816424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CC3300"/>
                </a:solidFill>
                <a:latin typeface="Times New Roman" pitchFamily="18" charset="0"/>
                <a:cs typeface="Times New Roman" pitchFamily="18" charset="0"/>
              </a:rPr>
              <a:t>Лыжный спорт</a:t>
            </a:r>
            <a:r>
              <a:rPr lang="ru-RU" sz="2800" b="1" dirty="0" smtClean="0">
                <a:solidFill>
                  <a:srgbClr val="0A6192"/>
                </a:solidFill>
                <a:latin typeface="Times New Roman" pitchFamily="18" charset="0"/>
                <a:cs typeface="Times New Roman" pitchFamily="18" charset="0"/>
              </a:rPr>
              <a:t> включает лыжные гонки, прыжки с трамплина, двоеборье (гонки и прыжки), спуск с гор по специальным трассам — слалом, слалом-гигант и скоростной спуск, биатлон (гонки со стрельбой из винтовки). </a:t>
            </a:r>
            <a:endParaRPr lang="ru-RU" sz="2800" b="1" dirty="0">
              <a:solidFill>
                <a:srgbClr val="0A619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1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1049313"/>
            <a:ext cx="3810000" cy="3228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8" descr="9277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84961" y="4077072"/>
            <a:ext cx="2016125" cy="161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4385965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:\Users\Стас\Desktop\1579382659_40-10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683568" y="836712"/>
            <a:ext cx="4104456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rgbClr val="CC3300"/>
                </a:solidFill>
                <a:latin typeface="Times New Roman" pitchFamily="18" charset="0"/>
                <a:cs typeface="Times New Roman" pitchFamily="18" charset="0"/>
              </a:rPr>
              <a:t>Карате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smtClean="0">
                <a:solidFill>
                  <a:srgbClr val="0A6192"/>
                </a:solidFill>
                <a:latin typeface="Times New Roman" pitchFamily="18" charset="0"/>
                <a:cs typeface="Times New Roman" pitchFamily="18" charset="0"/>
              </a:rPr>
              <a:t>(яп. каратэ-до: «путь пустой руки») — японское боевое искусство.</a:t>
            </a:r>
            <a:endParaRPr lang="ru-RU" sz="3200" b="1" dirty="0">
              <a:solidFill>
                <a:srgbClr val="0A619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755576" y="2996952"/>
            <a:ext cx="3888432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smtClean="0">
                <a:solidFill>
                  <a:srgbClr val="CC3300"/>
                </a:solidFill>
                <a:latin typeface="Times New Roman" pitchFamily="18" charset="0"/>
                <a:cs typeface="Times New Roman" pitchFamily="18" charset="0"/>
              </a:rPr>
              <a:t>Направления карате:</a:t>
            </a:r>
          </a:p>
          <a:p>
            <a:pPr marL="342900" indent="-342900"/>
            <a:r>
              <a:rPr lang="ru-RU" sz="3200" dirty="0" smtClean="0">
                <a:solidFill>
                  <a:srgbClr val="0A619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smtClean="0">
                <a:solidFill>
                  <a:srgbClr val="0A6192"/>
                </a:solidFill>
                <a:latin typeface="Times New Roman" pitchFamily="18" charset="0"/>
                <a:cs typeface="Times New Roman" pitchFamily="18" charset="0"/>
              </a:rPr>
              <a:t>спортивное;</a:t>
            </a:r>
          </a:p>
          <a:p>
            <a:pPr marL="342900" indent="-342900"/>
            <a:r>
              <a:rPr lang="ru-RU" sz="3200" b="1" dirty="0" smtClean="0">
                <a:solidFill>
                  <a:srgbClr val="0A6192"/>
                </a:solidFill>
                <a:latin typeface="Times New Roman" pitchFamily="18" charset="0"/>
                <a:cs typeface="Times New Roman" pitchFamily="18" charset="0"/>
              </a:rPr>
              <a:t> прикладное;</a:t>
            </a:r>
          </a:p>
          <a:p>
            <a:pPr marL="342900" indent="-342900"/>
            <a:r>
              <a:rPr lang="ru-RU" sz="3200" b="1" dirty="0" smtClean="0">
                <a:solidFill>
                  <a:srgbClr val="0A6192"/>
                </a:solidFill>
                <a:latin typeface="Times New Roman" pitchFamily="18" charset="0"/>
                <a:cs typeface="Times New Roman" pitchFamily="18" charset="0"/>
              </a:rPr>
              <a:t> традиционное.</a:t>
            </a:r>
            <a:endParaRPr lang="ru-RU" sz="3200" b="1" dirty="0">
              <a:solidFill>
                <a:srgbClr val="0A619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1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980728"/>
            <a:ext cx="3535363" cy="4322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8" descr="9079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3640" y="4895066"/>
            <a:ext cx="1312863" cy="1312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5250030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:\Users\Стас\Desktop\1579382659_40-10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013"/>
            <a:ext cx="9144000" cy="68499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1052736"/>
            <a:ext cx="3893617" cy="53285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611560" y="1052736"/>
            <a:ext cx="3672408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Спортивный бег </a:t>
            </a:r>
            <a:r>
              <a:rPr lang="ru-RU" sz="28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часть легкой </a:t>
            </a:r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атлетики.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Бег </a:t>
            </a:r>
            <a:r>
              <a:rPr lang="ru-RU" sz="28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является самым распространенным видом спорта и самым доступным</a:t>
            </a:r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Бывают разные виды бега.</a:t>
            </a:r>
            <a:endParaRPr lang="ru-RU" sz="28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2099409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:\Users\Стас\Desktop\1579382659_40-10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11783"/>
            <a:ext cx="9144001" cy="68462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683568" y="548680"/>
            <a:ext cx="3672408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Tx/>
              <a:buNone/>
            </a:pPr>
            <a:r>
              <a:rPr lang="ru-RU" sz="3200" b="1" dirty="0" smtClean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Бокс</a:t>
            </a:r>
            <a:r>
              <a:rPr lang="ru-RU" sz="3200" b="1" dirty="0" smtClean="0">
                <a:solidFill>
                  <a:srgbClr val="CC33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smtClean="0">
                <a:solidFill>
                  <a:srgbClr val="0A6192"/>
                </a:solidFill>
                <a:latin typeface="Times New Roman" pitchFamily="18" charset="0"/>
                <a:cs typeface="Times New Roman" pitchFamily="18" charset="0"/>
              </a:rPr>
              <a:t>— контактный вид спорта, единоборство, в котором спортсмены наносят друг другу удары кулаками в специальных перчатках.</a:t>
            </a:r>
          </a:p>
        </p:txBody>
      </p:sp>
      <p:pic>
        <p:nvPicPr>
          <p:cNvPr id="4" name="Picture 1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836340"/>
            <a:ext cx="3168650" cy="3744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41316" y="4149080"/>
            <a:ext cx="3245544" cy="22688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8496939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C:\Users\Стас\Desktop\1579382659_40-10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683568" y="692696"/>
            <a:ext cx="76328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Кому какой спортивный инвентарь нужен?</a:t>
            </a:r>
            <a:endParaRPr lang="ru-RU" sz="2800" b="1" i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5363" name="Picture 3" descr="C:\Users\Стас\Desktop\о спорте\спорт\демонстрационные карточки_спортивный инвентарь\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171" y="1331131"/>
            <a:ext cx="3203774" cy="24933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64" name="Picture 4" descr="C:\Users\Стас\Desktop\о спорте\спорт\демонстрационные карточки_спортивный инвентарь\2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7" y="1331131"/>
            <a:ext cx="3584749" cy="23859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65" name="Picture 5" descr="C:\Users\Стас\Desktop\о спорте\спорт\демонстрационные карточки_спортивный инвентарь\3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172" y="3851920"/>
            <a:ext cx="3203774" cy="24208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66" name="Picture 6" descr="C:\Users\Стас\Desktop\о спорте\спорт\демонстрационные карточки_спортивный инвентарь\4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3824461"/>
            <a:ext cx="3584749" cy="2448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6400163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C:\Users\Стас\Desktop\1579382659_40-10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115616" y="764705"/>
            <a:ext cx="72008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Кому какой спортивный инвентарь нужен?</a:t>
            </a:r>
            <a:endParaRPr lang="ru-RU" sz="2800" b="1" i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6386" name="Picture 2" descr="C:\Users\Стас\Desktop\о спорте\спорт\демонстрационные карточки_спортивный инвентарь\8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287925"/>
            <a:ext cx="3168352" cy="23207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387" name="Picture 3" descr="C:\Users\Стас\Desktop\о спорте\спорт\демонстрационные карточки_спортивный инвентарь\7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1287925"/>
            <a:ext cx="3168352" cy="23207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388" name="Picture 4" descr="C:\Users\Стас\Desktop\о спорте\спорт\демонстрационные карточки_спортивный инвентарь\6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3717033"/>
            <a:ext cx="3168352" cy="2520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389" name="Picture 5" descr="C:\Users\Стас\Desktop\о спорте\спорт\демонстрационные карточки_спортивный инвентарь\5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3765451"/>
            <a:ext cx="3168351" cy="24718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5171490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C:\Users\Стас\Desktop\о спорте\спорт\дидактическая игра_угадай вид спорта\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5210490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C:\Users\Стас\Desktop\о спорте\спорт\дидактическая игра_угадай вид спорта\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091489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Стас\Desktop\1584646012_4-p-foni-dlya-prezentatsii-na-sportivnie-temi-1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971600" y="836712"/>
            <a:ext cx="7704857" cy="4062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   В общей системе всестороннего и гармоничного развития человека физическое воспитание ребенка дошкольного возраста занимает особенное место. Именно в дошкольном детстве закладываются основы крепкого здоровья, правильного физического развития, высокой работоспособности. В эти годы происходит становление двигательной деятельности, а также начальное воспитание физических качеств.</a:t>
            </a:r>
          </a:p>
          <a:p>
            <a:pPr algn="ctr"/>
            <a:r>
              <a:rPr lang="ru-RU" sz="20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  Правильно организованные игры и спортивные развлечения укрепляют здоровье детей, закаливают организм, помогают развитию двигательного аппарата, воспитывают волевые черты характера, ценные нравственные качества, являются замечательным средством активного и разумного отдыха.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5799743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C:\Users\Стас\Desktop\о спорте\спорт\дидактическая игра_угадай вид спорта\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7764032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C:\Users\Стас\Desktop\о спорте\спорт\дидактическая игра_угадай вид спорта\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8746427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C:\Users\Стас\Desktop\о спорте\спорт\дидактическая игра_угадай вид спорта\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7257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3407192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C:\Users\Стас\Desktop\о спорте\спорт\дидактическая игра_угадай вид спорта\1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9860165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C:\Users\Стас\Desktop\о спорте\спорт\дидактическая игра_угадай вид спорта\1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9735028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C:\Users\Стас\Desktop\о спорте\спорт\дидактическая игра_угадай вид спорта\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791101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C:\Users\Стас\Desktop\о спорте\спорт\дидактическая игра_угадай вид спорта\1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5431919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187624" y="548680"/>
            <a:ext cx="7344816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0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Спорт — это сила! Спорт — это жизнь</a:t>
            </a:r>
            <a:r>
              <a:rPr lang="ru-RU" sz="60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!</a:t>
            </a:r>
          </a:p>
          <a:p>
            <a:r>
              <a:rPr lang="ru-RU" sz="60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60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Будьте здоровы!!!</a:t>
            </a:r>
            <a:endParaRPr lang="ru-RU" sz="60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459431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Стас\Desktop\1579382659_40-10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899592" y="692696"/>
            <a:ext cx="7874277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Плавание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представляет собой вид спорта, в ходе которого 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участникам соревнований предстоит максимально 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Быстро преодолеть вплавь некое расстояние. 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Современные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правила  запрещают  плавание более, 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чем на 15 метров по прямой линии.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7" name="Picture 3" descr="C:\Users\Стас\Desktop\1471530990_dr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7491" y="2708920"/>
            <a:ext cx="7272808" cy="3312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790479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Стас\Desktop\1579382659_40-10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467544" y="548680"/>
            <a:ext cx="8208913" cy="19082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Футбол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-вид спорта, который требует большой физической силы, 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выносливости и ловкости.  Цель игры – забить мяч в ворота противника.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 этом виде спорта игрокам не разрешается использовать руки  при движении  мяча вверх и вниз по полю. При игре в футбол футболисты должны использовать ноги. Уметь давать точные пасы в разные части футбольного поля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Users\Стас\Desktop\1_html_m1857d48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2456895"/>
            <a:ext cx="7344816" cy="3636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028614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Стас\Desktop\1579382659_40-10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755575" y="476672"/>
            <a:ext cx="7920881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Хоккей с шайбой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– командная спортивная игра на льду, заключающаяся в противоборстве двух команд на коньках, которые передавая шайбу клюшками, стремятся забросить ее наибольшее количество раз в ворота соперника и не пропустить в свои. Побеждает команда, которая забросит наибольшее количество шайб в ворота противника.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C:\Users\Стас\Desktop\img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2386049"/>
            <a:ext cx="7659960" cy="3563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9698345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Стас\Desktop\1579382659_40-10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827583" y="548680"/>
            <a:ext cx="784887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Баскетбол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– спортивная игра с мячом. В баскетбол играют две команды. Каждая из которых состоит из пяти игроков. Цель каждой команды – забросить руками мяч в корзину соперника и помешать другой команде завладеть мячом и не дать забросить его в свою  корзину. Корзины находятся на высоте 3.05 м от пола.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C:\Users\Стас\Desktop\1600x1200_298486_[www.ArtFile.ru]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2424148"/>
            <a:ext cx="7789491" cy="36691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4782008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Стас\Desktop\1579382659_40-10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899591" y="548680"/>
            <a:ext cx="777686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</a:t>
            </a:r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Теннис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– спортивная игра с мячом и ракетками на площадке – корте с сеткой (высота 91 см) посредине. Игроки стремятся послать мяч через сетку так, чтобы соперник  не смог правильно отразить его.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 descr="C:\Users\Стас\Desktop\depositphotos_104633354-stock-illustration-boy-and-girl-playing-tennis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3" y="1916833"/>
            <a:ext cx="7632849" cy="4176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5810986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Стас\Desktop\1579382659_40-10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755575" y="620688"/>
            <a:ext cx="7920881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Волейбол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– это командная игра, которая принадлежит к числу игр на отбивание мяча. В ходе игры он перебрасывается через сетку таким образом, чтобы при соблюдении правил его не могла бы отбить через сетку команды противника. 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 descr="C:\Users\Стас\Desktop\voleybol-dlya-podrostokv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2060848"/>
            <a:ext cx="7416824" cy="4176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6028396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Users\Стас\Desktop\1579382659_40-10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69573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467544" y="692696"/>
            <a:ext cx="4752528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rgbClr val="CC3300"/>
                </a:solidFill>
                <a:latin typeface="Times New Roman" pitchFamily="18" charset="0"/>
                <a:cs typeface="Times New Roman" pitchFamily="18" charset="0"/>
              </a:rPr>
              <a:t>БОРЬБА</a:t>
            </a:r>
            <a:r>
              <a:rPr lang="ru-RU" sz="3200" b="1" dirty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3200" b="1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 один из древнейших видов спорта, единоборство двух атлетов по определенным правилам с помощью специальных технических приемов.</a:t>
            </a:r>
            <a:endParaRPr lang="ru-RU" sz="3200" b="1" dirty="0">
              <a:solidFill>
                <a:srgbClr val="008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1052736"/>
            <a:ext cx="3524250" cy="50405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2666676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238</TotalTime>
  <Words>585</Words>
  <Application>Microsoft Office PowerPoint</Application>
  <PresentationFormat>Экран (4:3)</PresentationFormat>
  <Paragraphs>39</Paragraphs>
  <Slides>27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31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Стас</dc:creator>
  <cp:lastModifiedBy>Учетная запись Майкрософт</cp:lastModifiedBy>
  <cp:revision>25</cp:revision>
  <dcterms:created xsi:type="dcterms:W3CDTF">2020-07-09T05:47:19Z</dcterms:created>
  <dcterms:modified xsi:type="dcterms:W3CDTF">2022-04-04T15:58:22Z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1549460</vt:lpwstr>
  </property>
  <property fmtid="{D5CDD505-2E9C-101B-9397-08002B2CF9AE}" pid="3" name="NXPowerLiteSettings">
    <vt:lpwstr>F6000400038000</vt:lpwstr>
  </property>
  <property fmtid="{D5CDD505-2E9C-101B-9397-08002B2CF9AE}" pid="4" name="NXPowerLiteVersion">
    <vt:lpwstr>D4.3.1</vt:lpwstr>
  </property>
</Properties>
</file>