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70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435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720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820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88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585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628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01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885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906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422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586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A3234-6631-4921-AAFD-A94F28B74689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02C71-25C2-40ED-8790-8E3583A7B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22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422" y="365125"/>
            <a:ext cx="11479236" cy="62185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с.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Зоркальцево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Томский район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«Военные профессии»</a:t>
            </a:r>
            <a:b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старшего дошкольного возраста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Воробьева О.Н. 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Тоск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2023 г.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230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666" y="1213918"/>
            <a:ext cx="1866783" cy="2348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630" y="1721856"/>
            <a:ext cx="1147373" cy="1840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389484" y="5193097"/>
            <a:ext cx="43047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Дружит с рацией не зря,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Слух отличнейший, друзья!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(Радист)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6478" y="4754404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 него есть «Тополь» и «Тополь М»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флоре служат он совсем.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Стоит на страже нашей страны,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Чтоб у нас не было войны.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(Ракетчик)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00722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031" y="365125"/>
            <a:ext cx="11310424" cy="603567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en-US" sz="3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sz="3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Российской </a:t>
            </a:r>
            <a:r>
              <a:rPr lang="ru-RU" sz="3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Армии.</a:t>
            </a:r>
            <a:r>
              <a:rPr lang="ru-RU" sz="31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формирование и закрепление представлений детей о различных военных профессиях;</a:t>
            </a:r>
            <a:b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формировать умение описывать человека военной профессии с опорой на вопросы и картинки;</a:t>
            </a:r>
            <a:b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воспитывать патриотизм, уважительное отношение к армии и людям, которые защищают нашу страну;</a:t>
            </a:r>
            <a:b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связной речи.</a:t>
            </a:r>
            <a:b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словаря:</a:t>
            </a:r>
            <a: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названия военных профессий.</a:t>
            </a:r>
            <a:b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</a:t>
            </a:r>
            <a: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Беседы о Родине, о людях военных профессий, технике, заучивание стихов, рассматривание альбомов, книг, иллюстраций.</a:t>
            </a:r>
            <a:br>
              <a:rPr lang="ru-RU" sz="31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465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514" y="415336"/>
            <a:ext cx="1161991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Мы с вами живем в стране, которая называется </a:t>
            </a:r>
            <a:r>
              <a:rPr lang="ru-RU" sz="2800" b="1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Россией. </a:t>
            </a:r>
          </a:p>
          <a:p>
            <a:pPr algn="just"/>
            <a:r>
              <a:rPr lang="ru-RU" sz="2800" b="1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- наше Отечество. 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Земле много разных стран. Не все страны живут дружно. Иногда бывают войны. Поэтому у каждой страны есть армия, то есть вооруженные силы. В армии служат солдаты и матросы, офицеры, генералы и адмиралы. Все они - защитники Отечества! </a:t>
            </a:r>
          </a:p>
          <a:p>
            <a:pPr algn="just"/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мирное время они учатся. Проводят учебные сражения в морях и лесах, в степях и горах. Изучают </a:t>
            </a:r>
            <a:r>
              <a:rPr lang="ru-RU" sz="28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военную технику. 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армии есть корабли и самолеты, танки и вездеходы. Есть у </a:t>
            </a:r>
            <a:r>
              <a:rPr lang="ru-RU" sz="28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военных разное оружие. 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Пистолеты, пушки, минометы, ракетные установки. Вся </a:t>
            </a:r>
            <a:r>
              <a:rPr lang="ru-RU" sz="28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военная 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должна быть в полном порядке. Есть в армии и такая современная техника, как компьютеры. Еще защитники Отечества изучают </a:t>
            </a:r>
            <a:r>
              <a:rPr lang="ru-RU" sz="28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военную историю.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    </a:t>
            </a:r>
          </a:p>
          <a:p>
            <a:pPr algn="just"/>
            <a:r>
              <a:rPr lang="ru-RU" sz="2800" dirty="0">
                <a:solidFill>
                  <a:srgbClr val="11111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11111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военнослужащие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должны обладать великолепным здоровьем, самообладанием, умением мгновенно оценить обстановку и принять решение, смелостью и решимостью.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006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051" y="922246"/>
            <a:ext cx="1902075" cy="2791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322364" y="4631511"/>
            <a:ext cx="49096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Бескозырка и тельняшка,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Вьются ленты за спиной.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 полгода ходит в море,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 узнали кто такой?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(Моряк)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2308" y="1035429"/>
            <a:ext cx="1755307" cy="2480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526215" y="4631511"/>
            <a:ext cx="398115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Он в форме темно-синей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Служит на субмарине.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Охраняя океан,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Был в портах десятка стран.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(Подводник)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73306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1" t="2481" r="31867" b="1482"/>
          <a:stretch/>
        </p:blipFill>
        <p:spPr>
          <a:xfrm>
            <a:off x="1730326" y="1615253"/>
            <a:ext cx="1758462" cy="2548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08" t="16231" r="4154" b="3769"/>
          <a:stretch/>
        </p:blipFill>
        <p:spPr>
          <a:xfrm>
            <a:off x="8525022" y="1776218"/>
            <a:ext cx="1688122" cy="2438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235612" y="4940312"/>
            <a:ext cx="364822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 границе он стоит,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Враг не лезет к нам, дрожит.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поле, иль на берегу,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Преграждает путь врагу.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(Пограничник)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78132" y="4914729"/>
            <a:ext cx="385093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Гусеницы, башня, пушка,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Люк открытый на верхушке.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 машина в поле чистом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Управляется…</a:t>
            </a: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(Танкистом)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215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3" b="10609"/>
          <a:stretch/>
        </p:blipFill>
        <p:spPr>
          <a:xfrm>
            <a:off x="1125414" y="1488747"/>
            <a:ext cx="3291841" cy="1518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1" t="4307" r="9129" b="8923"/>
          <a:stretch/>
        </p:blipFill>
        <p:spPr>
          <a:xfrm>
            <a:off x="8159262" y="1568586"/>
            <a:ext cx="2307100" cy="1797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88052" y="4219661"/>
            <a:ext cx="55426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Спешит по вызову отряд,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Готов он разыскать снаряд.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Три мины обезвредил смело,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Боец поистине умелый.        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(Сапер)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57404" y="4337951"/>
            <a:ext cx="4210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Грозный ствол его торчит,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Беспощадно он строчит.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Меня многие поймут,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Скажите, как его зовут?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(Пулеметчик)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5740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157" y="1752927"/>
            <a:ext cx="1631852" cy="2093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56"/>
          <a:stretch/>
        </p:blipFill>
        <p:spPr>
          <a:xfrm>
            <a:off x="1334041" y="1349104"/>
            <a:ext cx="1788988" cy="249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064456" y="4672786"/>
            <a:ext cx="419686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самолете он летает,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Страну нашу охраняет.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он приказ: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Защищая с неба нас.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(Летчик)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704406" y="4785567"/>
            <a:ext cx="364822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Если ранили солдата,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Он внезапно тут как тут.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Забинтует и подлечит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Как его друзья зовут?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(Военный врач)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06324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1" t="2462" r="25085" b="2564"/>
          <a:stretch/>
        </p:blipFill>
        <p:spPr>
          <a:xfrm>
            <a:off x="1842867" y="1349253"/>
            <a:ext cx="1659988" cy="2336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7" t="3283" r="27242" b="1948"/>
          <a:stretch/>
        </p:blipFill>
        <p:spPr>
          <a:xfrm>
            <a:off x="8299938" y="1691967"/>
            <a:ext cx="1533380" cy="2292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7441809" y="4396770"/>
            <a:ext cx="451572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 юноши сбылась мечта –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Попал служить он в роту.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Теперь стреляет «Тра-та-та»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Из пушки, пулемета.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Уж очень смелый паренек,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самый лучший он стрелок!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(Артиллерист)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66092" y="4704546"/>
            <a:ext cx="42906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Защитит он нас умело,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 парашютом между делом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Прыгнет вниз и без прикрас,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Выполнит любой приказ.</a:t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(Десантник)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55759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18" b="21877"/>
          <a:stretch/>
        </p:blipFill>
        <p:spPr>
          <a:xfrm>
            <a:off x="8117058" y="1464277"/>
            <a:ext cx="2658793" cy="1516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92" y="1313191"/>
            <a:ext cx="2668174" cy="1667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669771" y="4194724"/>
            <a:ext cx="48721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Спешит по вызову отряд,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Готов он разыскать снаряд.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Три мины обезвредил смело,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Боец поистине умелый.        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(Сапер)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9372" y="4194724"/>
            <a:ext cx="44782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Где они – всегда победа,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А девиз у них простой: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С моря на берег всегда мы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Бежим «каменной стеной».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(Морская пехота)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435298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</TotalTime>
  <Words>180</Words>
  <Application>Microsoft Office PowerPoint</Application>
  <PresentationFormat>Широкоэкранный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МБДОУ «Детский сад с. Зоркальцево», Томский район      «Военные профессии» для детей старшего дошкольного возраста       Подготовила воспитатель: Воробьева О.Н.   Тоск – 2023 г.</vt:lpstr>
      <vt:lpstr>Цель: Расширять знания детей о Российской Армии. Задачи:  • формирование и закрепление представлений детей о различных военных профессиях; • формировать умение описывать человека военной профессии с опорой на вопросы и картинки; • воспитывать патриотизм, уважительное отношение к армии и людям, которые защищают нашу страну; • развитие связной речи. Активизация словаря: названия военных профессий. Предварительная работа: Беседы о Родине, о людях военных профессий, технике, заучивание стихов, рассматривание альбомов, книг, иллюстраций.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с. Зоркальцево», Томский район      «Военные профессии» для детей старшего дошкольного возраста       Подготовила воспитатель: Воробьева О.Н. </dc:title>
  <dc:creator>Оксана</dc:creator>
  <cp:lastModifiedBy>Оксана</cp:lastModifiedBy>
  <cp:revision>14</cp:revision>
  <dcterms:created xsi:type="dcterms:W3CDTF">2023-04-24T14:10:09Z</dcterms:created>
  <dcterms:modified xsi:type="dcterms:W3CDTF">2023-04-25T02:50:24Z</dcterms:modified>
</cp:coreProperties>
</file>