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0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27" y="533400"/>
            <a:ext cx="861261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«ДОРОЖНЫЙ ПАТРУЛЬ»</a:t>
            </a: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БЕЗОПАСНЫЙ МАРШРУТ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ДОМА ДО ШКОЛЫ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1026" name="Picture 2" descr="https://sun9-30.userapi.com/impg/EzbPuXGO6f_xgqoaOWL4gIBbZ0yX11oGwb6Bmw/PhROwKdh14Y.jpg?size=955x1080&amp;quality=95&amp;sign=f7dd7815ca32a13aa5e8fee4bd34321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3503789" cy="3962400"/>
          </a:xfrm>
          <a:prstGeom prst="rect">
            <a:avLst/>
          </a:prstGeom>
          <a:noFill/>
        </p:spPr>
      </p:pic>
      <p:pic>
        <p:nvPicPr>
          <p:cNvPr id="1028" name="Picture 4" descr="https://sun9-62.userapi.com/impg/d5r_vLwa5G4W2TGuU2IrYm2pAPkSAN_d6NikjA/T-MUQM50j10.jpg?size=1080x779&amp;quality=95&amp;sign=05d7966e3250a9dc2d26c944b8ecde6b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28600"/>
            <a:ext cx="4953000" cy="3572581"/>
          </a:xfrm>
          <a:prstGeom prst="rect">
            <a:avLst/>
          </a:prstGeom>
          <a:noFill/>
        </p:spPr>
      </p:pic>
      <p:pic>
        <p:nvPicPr>
          <p:cNvPr id="7" name="Рисунок 6" descr="20220909_082444.jpg"/>
          <p:cNvPicPr>
            <a:picLocks noChangeAspect="1"/>
          </p:cNvPicPr>
          <p:nvPr/>
        </p:nvPicPr>
        <p:blipFill>
          <a:blip r:embed="rId5" cstate="print"/>
          <a:srcRect l="3333" r="35000"/>
          <a:stretch>
            <a:fillRect/>
          </a:stretch>
        </p:blipFill>
        <p:spPr>
          <a:xfrm rot="5400000">
            <a:off x="2123666" y="4429534"/>
            <a:ext cx="1984985" cy="1812717"/>
          </a:xfrm>
          <a:prstGeom prst="rect">
            <a:avLst/>
          </a:prstGeom>
        </p:spPr>
      </p:pic>
      <p:pic>
        <p:nvPicPr>
          <p:cNvPr id="8" name="Рисунок 7" descr="20220909_082815.jpg"/>
          <p:cNvPicPr>
            <a:picLocks noChangeAspect="1"/>
          </p:cNvPicPr>
          <p:nvPr/>
        </p:nvPicPr>
        <p:blipFill>
          <a:blip r:embed="rId6" cstate="print"/>
          <a:srcRect l="42500" t="24815" r="23685" b="21852"/>
          <a:stretch>
            <a:fillRect/>
          </a:stretch>
        </p:blipFill>
        <p:spPr>
          <a:xfrm rot="10800000" flipH="1">
            <a:off x="6172200" y="3962400"/>
            <a:ext cx="2664353" cy="2363753"/>
          </a:xfrm>
          <a:prstGeom prst="rect">
            <a:avLst/>
          </a:prstGeom>
        </p:spPr>
      </p:pic>
      <p:pic>
        <p:nvPicPr>
          <p:cNvPr id="9" name="Рисунок 8" descr="20220909_082425.jpg"/>
          <p:cNvPicPr>
            <a:picLocks noChangeAspect="1"/>
          </p:cNvPicPr>
          <p:nvPr/>
        </p:nvPicPr>
        <p:blipFill>
          <a:blip r:embed="rId7" cstate="print"/>
          <a:srcRect r="22500"/>
          <a:stretch>
            <a:fillRect/>
          </a:stretch>
        </p:blipFill>
        <p:spPr>
          <a:xfrm rot="5400000">
            <a:off x="3760694" y="4240306"/>
            <a:ext cx="2590801" cy="1882589"/>
          </a:xfrm>
          <a:prstGeom prst="rect">
            <a:avLst/>
          </a:prstGeom>
        </p:spPr>
      </p:pic>
      <p:pic>
        <p:nvPicPr>
          <p:cNvPr id="10" name="Рисунок 9" descr="20220909_082751.jpg"/>
          <p:cNvPicPr>
            <a:picLocks noChangeAspect="1"/>
          </p:cNvPicPr>
          <p:nvPr/>
        </p:nvPicPr>
        <p:blipFill>
          <a:blip r:embed="rId8" cstate="print"/>
          <a:srcRect l="39167" t="9630" r="32500" b="31111"/>
          <a:stretch>
            <a:fillRect/>
          </a:stretch>
        </p:blipFill>
        <p:spPr>
          <a:xfrm rot="5400000">
            <a:off x="300990" y="4042410"/>
            <a:ext cx="168402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6" name="Рисунок 5" descr="praiw7_FBWg.jpg"/>
          <p:cNvPicPr>
            <a:picLocks noChangeAspect="1"/>
          </p:cNvPicPr>
          <p:nvPr/>
        </p:nvPicPr>
        <p:blipFill>
          <a:blip r:embed="rId3" cstate="print"/>
          <a:srcRect t="13095"/>
          <a:stretch>
            <a:fillRect/>
          </a:stretch>
        </p:blipFill>
        <p:spPr>
          <a:xfrm>
            <a:off x="0" y="152400"/>
            <a:ext cx="5943600" cy="6329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wX6ly7E4pU.jpg"/>
          <p:cNvPicPr>
            <a:picLocks noChangeAspect="1"/>
          </p:cNvPicPr>
          <p:nvPr/>
        </p:nvPicPr>
        <p:blipFill>
          <a:blip r:embed="rId4" cstate="print"/>
          <a:srcRect l="26210" t="40323"/>
          <a:stretch>
            <a:fillRect/>
          </a:stretch>
        </p:blipFill>
        <p:spPr>
          <a:xfrm>
            <a:off x="5943600" y="2057400"/>
            <a:ext cx="3048000" cy="308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9527" y="533400"/>
            <a:ext cx="861261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«ДОРОЖНЫЙ ПАТРУЛЬ»</a:t>
            </a: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БЕЗОПАСНЫЙ МАРШРУТ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ДОМА ДО ШКОЛЫ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28600"/>
            <a:ext cx="8305800" cy="62293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UKT4rYjSXA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048000"/>
            <a:ext cx="649338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4" name="Рисунок 3" descr="4487877ff6246b42b67e5eae1e529b4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66830" cy="3048000"/>
          </a:xfrm>
          <a:prstGeom prst="rect">
            <a:avLst/>
          </a:prstGeom>
        </p:spPr>
      </p:pic>
      <p:pic>
        <p:nvPicPr>
          <p:cNvPr id="5" name="Рисунок 4" descr="d044b20c52e186d84efc0ea2698d151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0" y="0"/>
            <a:ext cx="51816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6" name="Рисунок 5" descr="dKzP84_7G3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999" y="152400"/>
            <a:ext cx="8559607" cy="6324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tj260qRYeE.jpg"/>
          <p:cNvPicPr>
            <a:picLocks noChangeAspect="1"/>
          </p:cNvPicPr>
          <p:nvPr/>
        </p:nvPicPr>
        <p:blipFill>
          <a:blip r:embed="rId3" cstate="print"/>
          <a:srcRect t="18889" b="17778"/>
          <a:stretch>
            <a:fillRect/>
          </a:stretch>
        </p:blipFill>
        <p:spPr>
          <a:xfrm>
            <a:off x="0" y="0"/>
            <a:ext cx="4343400" cy="3603413"/>
          </a:xfrm>
          <a:prstGeom prst="rect">
            <a:avLst/>
          </a:prstGeom>
        </p:spPr>
      </p:pic>
      <p:pic>
        <p:nvPicPr>
          <p:cNvPr id="5" name="Рисунок 4" descr="N-h6xP37Q4M.jpg"/>
          <p:cNvPicPr>
            <a:picLocks noChangeAspect="1"/>
          </p:cNvPicPr>
          <p:nvPr/>
        </p:nvPicPr>
        <p:blipFill>
          <a:blip r:embed="rId4" cstate="print"/>
          <a:srcRect l="6667" r="25000"/>
          <a:stretch>
            <a:fillRect/>
          </a:stretch>
        </p:blipFill>
        <p:spPr>
          <a:xfrm>
            <a:off x="0" y="3429000"/>
            <a:ext cx="4322952" cy="3429000"/>
          </a:xfrm>
          <a:prstGeom prst="rect">
            <a:avLst/>
          </a:prstGeom>
        </p:spPr>
      </p:pic>
      <p:pic>
        <p:nvPicPr>
          <p:cNvPr id="7" name="Рисунок 6" descr="WysOxBKRb3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0"/>
            <a:ext cx="4876800" cy="2747010"/>
          </a:xfrm>
          <a:prstGeom prst="rect">
            <a:avLst/>
          </a:prstGeom>
        </p:spPr>
      </p:pic>
      <p:pic>
        <p:nvPicPr>
          <p:cNvPr id="8" name="Рисунок 7" descr="ydu18FkFzzo.jpg"/>
          <p:cNvPicPr>
            <a:picLocks noChangeAspect="1"/>
          </p:cNvPicPr>
          <p:nvPr/>
        </p:nvPicPr>
        <p:blipFill>
          <a:blip r:embed="rId6" cstate="print"/>
          <a:srcRect t="15646"/>
          <a:stretch>
            <a:fillRect/>
          </a:stretch>
        </p:blipFill>
        <p:spPr>
          <a:xfrm>
            <a:off x="4267200" y="2743200"/>
            <a:ext cx="4876800" cy="3085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33600" y="584233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ПРОГИМНАЗИИ № 63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«ДОРОЖНЫЙ ПАТРУЛЬ»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4" name="Рисунок 3" descr="Screenshot_20220907-070823_Gallery.jpg"/>
          <p:cNvPicPr>
            <a:picLocks noChangeAspect="1"/>
          </p:cNvPicPr>
          <p:nvPr/>
        </p:nvPicPr>
        <p:blipFill>
          <a:blip r:embed="rId3" cstate="print"/>
          <a:srcRect t="13333"/>
          <a:stretch>
            <a:fillRect/>
          </a:stretch>
        </p:blipFill>
        <p:spPr>
          <a:xfrm>
            <a:off x="1524000" y="0"/>
            <a:ext cx="6019800" cy="6477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5" name="Рисунок 4" descr="rguwr56st2p6j7epkbql5ups70vmp4kk.jpg"/>
          <p:cNvPicPr>
            <a:picLocks noChangeAspect="1"/>
          </p:cNvPicPr>
          <p:nvPr/>
        </p:nvPicPr>
        <p:blipFill>
          <a:blip r:embed="rId3" cstate="print"/>
          <a:srcRect l="17188" t="8333" r="17187" b="6250"/>
          <a:stretch>
            <a:fillRect/>
          </a:stretch>
        </p:blipFill>
        <p:spPr>
          <a:xfrm>
            <a:off x="685800" y="228600"/>
            <a:ext cx="7543800" cy="62014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ОТРЯД ЮИД ПРОГИМНАЗИИ № 63 «ДОРОЖНЫЙ ПАТРУЛЬ»</a:t>
            </a:r>
          </a:p>
        </p:txBody>
      </p:sp>
      <p:pic>
        <p:nvPicPr>
          <p:cNvPr id="4" name="Рисунок 3" descr="39d5ff5e12c2f15a474a617615f4db00 (1).jpeg"/>
          <p:cNvPicPr>
            <a:picLocks noChangeAspect="1"/>
          </p:cNvPicPr>
          <p:nvPr/>
        </p:nvPicPr>
        <p:blipFill>
          <a:blip r:embed="rId3" cstate="print"/>
          <a:srcRect l="50835" t="3333" r="3252" b="35555"/>
          <a:stretch>
            <a:fillRect/>
          </a:stretch>
        </p:blipFill>
        <p:spPr>
          <a:xfrm>
            <a:off x="0" y="0"/>
            <a:ext cx="41148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F44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0"/>
            <a:ext cx="5105400" cy="2876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3164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2819400"/>
            <a:ext cx="5105400" cy="382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57200" y="4114800"/>
            <a:ext cx="381000" cy="152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1000" y="5791200"/>
            <a:ext cx="533400" cy="685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28800" y="4114800"/>
            <a:ext cx="381000" cy="152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76600" y="4114800"/>
            <a:ext cx="381000" cy="152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752600" y="5791200"/>
            <a:ext cx="533400" cy="685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00400" y="5791200"/>
            <a:ext cx="533400" cy="685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111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207</cp:lastModifiedBy>
  <cp:revision>24</cp:revision>
  <dcterms:created xsi:type="dcterms:W3CDTF">2022-10-16T12:56:09Z</dcterms:created>
  <dcterms:modified xsi:type="dcterms:W3CDTF">2022-10-20T04:43:46Z</dcterms:modified>
</cp:coreProperties>
</file>