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3" r:id="rId8"/>
    <p:sldId id="261" r:id="rId9"/>
    <p:sldId id="264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9" autoAdjust="0"/>
    <p:restoredTop sz="94660"/>
  </p:normalViewPr>
  <p:slideViewPr>
    <p:cSldViewPr>
      <p:cViewPr>
        <p:scale>
          <a:sx n="100" d="100"/>
          <a:sy n="100" d="100"/>
        </p:scale>
        <p:origin x="-6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2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2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8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0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8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23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7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9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86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48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accent3">
                <a:lumMod val="60000"/>
                <a:lumOff val="4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A7B1B-EE38-44A7-8055-F5299424A27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7B589-8538-4D69-ABB9-24DAF43D2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0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vignette1.wikia.nocookie.net/science/images/7/7e/Zolotoe_setshenie.jpg/revision/latest?cb=20091027125703&amp;path-prefix=r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A6%D0%B5%D0%B9%D0%B7%D0%B8%D0%BD%D0%B3,_%D0%90%D0%B4%D0%BE%D0%BB%D1%8C%D1%84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7"/>
            <a:ext cx="7772400" cy="172819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Проект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Золотое сечение </a:t>
            </a:r>
            <a:r>
              <a:rPr lang="ru-RU" b="1" dirty="0"/>
              <a:t>в анатомии </a:t>
            </a:r>
            <a:r>
              <a:rPr lang="ru-RU" b="1" dirty="0" smtClean="0"/>
              <a:t>человека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http://www.forens-med.ru/book/img/532/532_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1" y="2996952"/>
            <a:ext cx="219075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491880" y="4365104"/>
            <a:ext cx="4968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Выполнил: ученик 10В класса</a:t>
            </a:r>
          </a:p>
          <a:p>
            <a:r>
              <a:rPr lang="ru-RU" dirty="0" smtClean="0"/>
              <a:t>                                    Абдурахманов </a:t>
            </a:r>
            <a:r>
              <a:rPr lang="ru-RU" dirty="0" err="1" smtClean="0"/>
              <a:t>Хасбулат</a:t>
            </a:r>
            <a:endParaRPr lang="ru-RU" dirty="0"/>
          </a:p>
          <a:p>
            <a:r>
              <a:rPr lang="ru-RU" dirty="0" smtClean="0"/>
              <a:t>                                    Руководитель проекта: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учитель математики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dirty="0" err="1" smtClean="0"/>
              <a:t>Рустамова</a:t>
            </a:r>
            <a:r>
              <a:rPr lang="ru-RU" dirty="0" smtClean="0"/>
              <a:t> </a:t>
            </a:r>
            <a:r>
              <a:rPr lang="ru-RU" dirty="0" err="1" smtClean="0"/>
              <a:t>Раисат</a:t>
            </a:r>
            <a:r>
              <a:rPr lang="ru-RU" dirty="0" smtClean="0"/>
              <a:t> </a:t>
            </a:r>
            <a:r>
              <a:rPr lang="ru-RU" dirty="0" err="1" smtClean="0"/>
              <a:t>Мусаевна</a:t>
            </a:r>
            <a:endParaRPr lang="ru-RU" dirty="0" smtClean="0"/>
          </a:p>
          <a:p>
            <a:r>
              <a:rPr lang="ru-RU" sz="1600" dirty="0" err="1" smtClean="0"/>
              <a:t>г.Когалым</a:t>
            </a:r>
            <a:endParaRPr lang="ru-RU" sz="1600" dirty="0" smtClean="0"/>
          </a:p>
          <a:p>
            <a:r>
              <a:rPr lang="ru-RU" sz="1600" dirty="0" smtClean="0"/>
              <a:t>2021г.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88935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Заключение</a:t>
            </a:r>
            <a:endParaRPr lang="ru-RU" sz="2400" dirty="0">
              <a:solidFill>
                <a:schemeClr val="accent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Мною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был проведен исторический экскурс и разобрана математическая сущность Золотого сечения.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 Знакомство с принципами Золотого сечения, помогает видеть гармонию и целесообразность окружающих нас творений природы и человека. Выдвинутая гипотеза нашла свое подтверждение.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   Точные соответствия золотому сечению, по мнению ученых и людей искусства, художников и скульпторов, существуют только у людей с совершенной красотой. Собственно точное наличие золотой пропорции в лице и теле человека и есть идеал красоты для человеческого взора.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21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763284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400" b="1" dirty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В</a:t>
            </a:r>
            <a:r>
              <a:rPr lang="ru-RU" sz="2400" b="1" dirty="0" smtClean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ыводы</a:t>
            </a:r>
            <a:r>
              <a:rPr lang="ru-RU" sz="2400" b="1" dirty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:</a:t>
            </a:r>
          </a:p>
          <a:p>
            <a:pPr marL="342900" lvl="0" indent="-342900" algn="just">
              <a:lnSpc>
                <a:spcPct val="150000"/>
              </a:lnSpc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во-первых, Золотое сечение – это один из основных основополагающих принципов природы;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во-вторых, человеческое представление о красивом сформировалось под влиянием того, какой порядок и гармонию человек видит в природе.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 третьих, если  параметры человека не совсем совпадают с пропорциями золотого сечения,  не стоит огорчаться. Все люди не идеальны, но не красивых людей не бывает!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64402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763284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400" b="1" dirty="0" smtClean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400" b="1" dirty="0">
              <a:solidFill>
                <a:schemeClr val="accent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solidFill>
                <a:schemeClr val="accent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4400" b="1" dirty="0" smtClean="0">
                <a:solidFill>
                  <a:schemeClr val="accent1"/>
                </a:solidFill>
                <a:latin typeface="Arial Black" pitchFamily="34" charset="0"/>
                <a:ea typeface="Times New Roman"/>
                <a:cs typeface="Arial" pitchFamily="34" charset="0"/>
              </a:rPr>
              <a:t>Спасибо за внимание</a:t>
            </a:r>
            <a:endParaRPr lang="ru-RU" sz="4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72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«Божественной пропорцией» золотое сечение назвал средневековый итальянский математик Лука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Пачоли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написав книгу о золотом сечении, которую так и назвал «Божественная пропорция». По его мнению, даже Бог использовал принцип золотого сечения для создания Вселенной.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Золотое сечение встречается везде: в искусстве, архитектуре, природе, окружающем нас мире.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 fontAlgn="base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Актуальность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данной темы не вызывает сомнения т.к. с древнейших времен и  до наших дней благодаря «золотому сечению» было  сделано множество открытий в разных областях знаний, используется оно и в настоящее время.</a:t>
            </a:r>
            <a:endParaRPr lang="ru-RU" sz="1600" dirty="0"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5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6840760" cy="832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1700" kern="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2878" y="4463986"/>
            <a:ext cx="7759561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266596"/>
            <a:ext cx="504056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Объект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проекта: «золотое сечение»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Предмет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проекта: человек.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Проблема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проекта: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степени выполнения пропорций «золотого сечения» в теле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человека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Цель проекта: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Познакомится с «золотым сечением» и расширить математический кругозор. </a:t>
            </a:r>
            <a:endParaRPr lang="ru-RU" sz="2000" dirty="0"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Гипотеза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проекта: выводы Адольфа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</a:rPr>
              <a:t>Цейзинга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подтверждают, что золотое сечение существует применительно к строению человека. </a:t>
            </a:r>
            <a:endParaRPr lang="en-US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804863"/>
            <a:ext cx="3024335" cy="454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04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265" y="476672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Задачи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проекта: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понятие «золотое сечение»;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историю золотого сечения;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понять, как связаны между собой золотое сечение и человеческое тело;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провести исследование строения человеческого тела путём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прямых обмеров человека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</a:t>
            </a:r>
            <a:r>
              <a:rPr lang="en-US" b="1" dirty="0" smtClean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В </a:t>
            </a:r>
            <a:r>
              <a:rPr lang="ru-RU" dirty="0">
                <a:latin typeface="Times New Roman"/>
                <a:ea typeface="Times New Roman"/>
              </a:rPr>
              <a:t>ходе исследования мы использовала следующие группы  </a:t>
            </a:r>
            <a:r>
              <a:rPr lang="ru-RU" b="1" dirty="0">
                <a:latin typeface="Times New Roman"/>
                <a:ea typeface="Times New Roman"/>
              </a:rPr>
              <a:t>методов: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  <a:tabLst>
                <a:tab pos="90678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теоретические</a:t>
            </a:r>
            <a:r>
              <a:rPr lang="ru-RU" dirty="0">
                <a:latin typeface="Times New Roman"/>
                <a:ea typeface="Times New Roman"/>
              </a:rPr>
              <a:t>: анализ литературы, моделирование общей гипотезы исследования и проектирование результатов и процессов их достижения на различных этапах работы;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  <a:tabLst>
                <a:tab pos="90678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эмпирические:</a:t>
            </a:r>
            <a:r>
              <a:rPr lang="ru-RU" dirty="0">
                <a:latin typeface="Times New Roman"/>
                <a:ea typeface="Times New Roman"/>
              </a:rPr>
              <a:t> наблюдения, опытная </a:t>
            </a:r>
            <a:r>
              <a:rPr lang="ru-RU" dirty="0" smtClean="0">
                <a:latin typeface="Times New Roman"/>
                <a:ea typeface="Times New Roman"/>
              </a:rPr>
              <a:t>работа;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  <a:tabLst>
                <a:tab pos="90678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статистические</a:t>
            </a:r>
            <a:r>
              <a:rPr lang="ru-RU" dirty="0">
                <a:latin typeface="Times New Roman"/>
                <a:ea typeface="Times New Roman"/>
              </a:rPr>
              <a:t>: оценка статистических данных.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0661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-376150"/>
            <a:ext cx="842493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Определение Золотого сечения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5" descr="Zolotoe setsheni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33056"/>
            <a:ext cx="3820050" cy="261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51520" y="1156156"/>
            <a:ext cx="8136904" cy="21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Золотое сечение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(золотая пропорция, гармоническое деление, деление в крайнем и среднем отношении) — соотношение числовых величин в математике и искусстве: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отношение суммы двух величин к большей из них равно отношению большей величины к меньшей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(рис. 1).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Золотое сечение (отношение) — 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число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, приблизительно равное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1.6180339887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54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07456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   В </a:t>
            </a:r>
            <a:r>
              <a:rPr lang="ru-RU" sz="2000" dirty="0">
                <a:latin typeface="Times New Roman"/>
                <a:ea typeface="Times New Roman"/>
              </a:rPr>
              <a:t>1855 г. немецкий исследователь золотого сечения </a:t>
            </a:r>
            <a:r>
              <a:rPr lang="ru-RU" sz="20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профессор Адольф </a:t>
            </a:r>
            <a:r>
              <a:rPr lang="ru-RU" sz="2000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Цейзинг</a:t>
            </a:r>
            <a:r>
              <a:rPr lang="ru-RU" sz="2000" dirty="0">
                <a:latin typeface="Times New Roman"/>
                <a:ea typeface="Times New Roman"/>
              </a:rPr>
              <a:t> опубликовал свой труд «Эстетические исследования». </a:t>
            </a:r>
            <a:endParaRPr lang="ru-RU" sz="2000" dirty="0"/>
          </a:p>
        </p:txBody>
      </p:sp>
      <p:pic>
        <p:nvPicPr>
          <p:cNvPr id="3" name="Рисунок 2" descr="C:\Users\Olga\Desktop\img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872208" cy="24961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323119"/>
            <a:ext cx="62227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   Он сделал следующие выводы: пропорции </a:t>
            </a:r>
            <a:r>
              <a:rPr lang="ru-RU" sz="2000" dirty="0">
                <a:latin typeface="Times New Roman"/>
                <a:ea typeface="Times New Roman"/>
              </a:rPr>
              <a:t>мужского тела колеблются в пределах среднего отношения 13 : 8 = 1,625 и несколько ближе подходят к золотому сечению, чем пропорции женского тела, в отношении которого среднее значение пропорции выражается в соотношении 8 : 5 = 1,6. </a:t>
            </a:r>
            <a:endParaRPr lang="ru-RU" sz="2000" dirty="0"/>
          </a:p>
        </p:txBody>
      </p:sp>
      <p:pic>
        <p:nvPicPr>
          <p:cNvPr id="8" name="Рисунок 7" descr="C:\Users\Olga\Desktop\19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62111"/>
            <a:ext cx="4392488" cy="3451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395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Olga\Desktop\scan0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5688632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5630"/>
            <a:ext cx="1865313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0800000" flipV="1">
            <a:off x="2267744" y="548680"/>
            <a:ext cx="632994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Самая главная книга всех современных архитекторов справочник </a:t>
            </a:r>
            <a:r>
              <a:rPr kumimoji="0" lang="ru-RU" altLang="ru-RU" sz="20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Эрнста</a:t>
            </a:r>
            <a:r>
              <a:rPr kumimoji="0" lang="ru-RU" altLang="ru-RU" sz="2000" b="0" i="0" u="sng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sng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Нойферта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"Строительное проектирование" (1936 г.) содержит  основные расчеты параметров туловища человека, заключающие в себе золотую пропорцию. Эти расчёты были необходимы</a:t>
            </a:r>
            <a:r>
              <a:rPr kumimoji="0" lang="ru-RU" alt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проектирования офисов, комнат, кухонь, ванных комнат и других помещений.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Olga\Desktop\136524965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51511"/>
            <a:ext cx="2808312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972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55446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 Пропорции </a:t>
            </a:r>
            <a:r>
              <a:rPr lang="ru-RU" dirty="0">
                <a:latin typeface="Times New Roman"/>
                <a:ea typeface="Times New Roman"/>
              </a:rPr>
              <a:t>различных частей </a:t>
            </a:r>
            <a:r>
              <a:rPr lang="ru-RU" dirty="0" smtClean="0">
                <a:latin typeface="Times New Roman"/>
                <a:ea typeface="Times New Roman"/>
              </a:rPr>
              <a:t>тела человека </a:t>
            </a:r>
            <a:r>
              <a:rPr lang="ru-RU" dirty="0">
                <a:latin typeface="Times New Roman"/>
                <a:ea typeface="Times New Roman"/>
              </a:rPr>
              <a:t>составляют число, очень близкое к золотому сечению. Если эти пропорции совпадают с формулой золотого сечения, то внешность или тело человека считается идеально сложенными. Принцип расчета золотой меры на теле человека можно представить в виде </a:t>
            </a:r>
            <a:r>
              <a:rPr lang="ru-RU" dirty="0" smtClean="0">
                <a:latin typeface="Times New Roman"/>
                <a:ea typeface="Times New Roman"/>
              </a:rPr>
              <a:t>формулы: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  </a:t>
            </a:r>
            <a:r>
              <a:rPr lang="ru-RU" dirty="0">
                <a:latin typeface="Times New Roman"/>
                <a:ea typeface="Times New Roman"/>
              </a:rPr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M/m=1,618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</a:t>
            </a:r>
            <a:r>
              <a:rPr lang="ru-RU" dirty="0" smtClean="0">
                <a:latin typeface="Times New Roman"/>
                <a:ea typeface="Times New Roman"/>
              </a:rPr>
              <a:t>  И </a:t>
            </a:r>
            <a:r>
              <a:rPr lang="ru-RU" dirty="0">
                <a:latin typeface="Times New Roman"/>
                <a:ea typeface="Times New Roman"/>
              </a:rPr>
              <a:t>чем ближе пропорции к формуле золотого сечения, тем более идеальным выглядит внешность человека. </a:t>
            </a:r>
            <a:endParaRPr lang="ru-RU" dirty="0"/>
          </a:p>
        </p:txBody>
      </p:sp>
      <p:pic>
        <p:nvPicPr>
          <p:cNvPr id="3" name="Рисунок 2" descr="http://www.forens-med.ru/book/img/532/532_1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35" y="116632"/>
            <a:ext cx="2076688" cy="4167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Olga\Desktop\clip_image0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0030">
            <a:off x="7232771" y="2100591"/>
            <a:ext cx="375523" cy="27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forens-med.ru/book/img/532/532_2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40" y="4953198"/>
            <a:ext cx="142748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nauka-istina.ru/articles/images/golden_ratio/hand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236" y="5338961"/>
            <a:ext cx="2339764" cy="1042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5732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03275"/>
            <a:ext cx="7704856" cy="536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223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481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Проект Золотое сечение в анатомии человека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 в анатомии человека на примере учащихся  6 «Б» класса</dc:title>
  <dc:creator>RePack by Diakov</dc:creator>
  <cp:lastModifiedBy>matematik</cp:lastModifiedBy>
  <cp:revision>28</cp:revision>
  <dcterms:created xsi:type="dcterms:W3CDTF">2015-12-24T07:46:38Z</dcterms:created>
  <dcterms:modified xsi:type="dcterms:W3CDTF">2021-04-20T16:29:48Z</dcterms:modified>
</cp:coreProperties>
</file>