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9"/>
  </p:notesMasterIdLst>
  <p:sldIdLst>
    <p:sldId id="256" r:id="rId2"/>
    <p:sldId id="283" r:id="rId3"/>
    <p:sldId id="286" r:id="rId4"/>
    <p:sldId id="285" r:id="rId5"/>
    <p:sldId id="284" r:id="rId6"/>
    <p:sldId id="289" r:id="rId7"/>
    <p:sldId id="290" r:id="rId8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320" y="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-2620" y="-6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149AB-989B-460A-927D-41690D34B20A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1245C-203B-455F-BB7D-69D20F8AC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6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1245C-203B-455F-BB7D-69D20F8AC77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264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58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720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907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24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59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138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65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93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197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61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A1749-15D7-4EC8-A172-677F7194398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79910-B0FC-4B94-89AF-C2BD5C099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9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0" y="402592"/>
            <a:ext cx="7041232" cy="43945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52" y="4653136"/>
            <a:ext cx="9906000" cy="1584176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ru-RU" sz="4000" b="1" dirty="0" smtClean="0">
                <a:latin typeface="Arial Black" pitchFamily="34" charset="0"/>
              </a:rPr>
              <a:t>Разработка </a:t>
            </a:r>
            <a:r>
              <a:rPr lang="ru-RU" sz="4000" b="1" dirty="0">
                <a:latin typeface="Arial Black" pitchFamily="34" charset="0"/>
              </a:rPr>
              <a:t>спецодежды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46440"/>
            <a:ext cx="9906000" cy="566936"/>
          </a:xfrm>
        </p:spPr>
        <p:txBody>
          <a:bodyPr>
            <a:normAutofit/>
          </a:bodyPr>
          <a:lstStyle/>
          <a:p>
            <a:pPr algn="ctr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годы ВОВ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96616" y="474600"/>
            <a:ext cx="6912768" cy="4394560"/>
          </a:xfrm>
          <a:prstGeom prst="rect">
            <a:avLst/>
          </a:prstGeom>
          <a:noFill/>
          <a:ln>
            <a:gradFill>
              <a:gsLst>
                <a:gs pos="0">
                  <a:srgbClr val="C00000"/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Объект 16"/>
          <p:cNvPicPr>
            <a:picLocks noGrp="1" noChangeAspect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4"/>
          <a:stretch/>
        </p:blipFill>
        <p:spPr>
          <a:xfrm>
            <a:off x="144016" y="548680"/>
            <a:ext cx="2936776" cy="6210870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548680"/>
            <a:ext cx="2646362" cy="613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52800" y="980728"/>
            <a:ext cx="3600400" cy="5544616"/>
          </a:xfr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11430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11430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Пехотинцы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Красной армии во время Великой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Отечественной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Войны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носили оливково-зеле-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каску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пилотку; гимнастёрку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цвета хаки, или как его называют защитным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цветом; металлическую фляжку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водой; сумку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гранат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х/б рюкзак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вещевой мешок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 algn="just"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1430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Зимой носили шапку-ушанку и шинель.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864768" y="0"/>
            <a:ext cx="4104456" cy="980728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72" y="116632"/>
            <a:ext cx="9617968" cy="80811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Пехотинцы</a:t>
            </a:r>
            <a:endParaRPr lang="ru-RU" sz="4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6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1"/>
          <a:stretch/>
        </p:blipFill>
        <p:spPr>
          <a:xfrm>
            <a:off x="128464" y="476672"/>
            <a:ext cx="2476772" cy="625779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88" b="6725"/>
          <a:stretch/>
        </p:blipFill>
        <p:spPr>
          <a:xfrm>
            <a:off x="6747169" y="427795"/>
            <a:ext cx="3030367" cy="6313573"/>
          </a:xfrm>
        </p:spPr>
      </p:pic>
      <p:sp>
        <p:nvSpPr>
          <p:cNvPr id="9" name="Прямоугольник 8"/>
          <p:cNvSpPr/>
          <p:nvPr/>
        </p:nvSpPr>
        <p:spPr>
          <a:xfrm>
            <a:off x="2864768" y="908720"/>
            <a:ext cx="3960440" cy="5632311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исполнении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служеб-ных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обязанностей советские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танкисты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одевались в темно-синие или черные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комбине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-зоны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(хотя во время войны цвета были самыми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разно-образными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от черного до серого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головах носили коричневые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кожаные, а позднее черные матерчатые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шлемы на подкладке со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спе-циальными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клапанами по бокам, куда могли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вклады-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радионаушники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76736" y="0"/>
            <a:ext cx="4464496" cy="980728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0752" y="116632"/>
            <a:ext cx="4104456" cy="83295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Танкисты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92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968" y="576064"/>
            <a:ext cx="2301568" cy="623731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7" t="2704" r="8280" b="6127"/>
          <a:stretch/>
        </p:blipFill>
        <p:spPr>
          <a:xfrm>
            <a:off x="56456" y="641397"/>
            <a:ext cx="2952328" cy="6171979"/>
          </a:xfr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64768" y="792088"/>
            <a:ext cx="4464496" cy="5877272"/>
          </a:xfr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just">
              <a:lnSpc>
                <a:spcPts val="2500"/>
              </a:lnSpc>
              <a:spcBef>
                <a:spcPts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ts val="2500"/>
              </a:lnSpc>
              <a:spcBef>
                <a:spcPts val="0"/>
              </a:spcBef>
            </a:pPr>
            <a:endParaRPr lang="ru-RU" b="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2500"/>
              </a:lnSpc>
              <a:spcBef>
                <a:spcPts val="0"/>
              </a:spcBef>
            </a:pP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2500"/>
              </a:lnSpc>
              <a:spcBef>
                <a:spcPts val="0"/>
              </a:spcBef>
            </a:pPr>
            <a:endParaRPr lang="ru-RU" b="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2500"/>
              </a:lnSpc>
              <a:spcBef>
                <a:spcPts val="0"/>
              </a:spcBef>
            </a:pP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2500"/>
              </a:lnSpc>
              <a:spcBef>
                <a:spcPts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 В осеннее время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летчики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оде-вались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в кожаное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лётные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пальто и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лётный шлем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, которые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изго-тавливались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коричневой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кожи.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ts val="2500"/>
              </a:lnSpc>
              <a:spcBef>
                <a:spcPts val="0"/>
              </a:spcBef>
            </a:pPr>
            <a:r>
              <a:rPr lang="ru-RU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 Комбинезоны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были разных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конструкций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застегивались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сверху донизу на «молнию»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посередине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. Карманы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делались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большие, но их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форма была разной. В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зимних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комбинезонах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низки рукавов и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штанины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имели шлицы с «молниями», что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поз-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воляло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вправлять их в раструбы перчаток или в меховые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голени-ща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унтов. </a:t>
            </a: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2500"/>
              </a:lnSpc>
              <a:spcBef>
                <a:spcPts val="0"/>
              </a:spcBef>
            </a:pP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48744" y="0"/>
            <a:ext cx="4896544" cy="980728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4568" y="188640"/>
            <a:ext cx="8136904" cy="7920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Лётчики</a:t>
            </a:r>
            <a:endParaRPr lang="ru-RU" sz="4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32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6" r="4147" b="5352"/>
          <a:stretch/>
        </p:blipFill>
        <p:spPr>
          <a:xfrm>
            <a:off x="6812571" y="756303"/>
            <a:ext cx="3036973" cy="6057073"/>
          </a:xfr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576736" y="936104"/>
            <a:ext cx="4680520" cy="5661248"/>
          </a:xfr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Обмундирование Военно-Морс-кого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Флота СССР в целом мало отличалось от одежды моряков других стран, хотя имело две отличительные особенности. Во-первых, лишь на советском флоте старшинский состав носил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тради-ционную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форменку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фуражкой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во-вторых, в морской форме сочетались синий и черный цвета.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холодную погоду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моряки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надевали длинные однобортные синие шинели, с шестью желтыми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пуговицам.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939 Матрос ВМФ 1939.jpg"/>
          <p:cNvPicPr>
            <a:picLocks noChangeAspect="1"/>
          </p:cNvPicPr>
          <p:nvPr/>
        </p:nvPicPr>
        <p:blipFill rotWithShape="1">
          <a:blip r:embed="rId3" cstate="print"/>
          <a:srcRect l="833"/>
          <a:stretch/>
        </p:blipFill>
        <p:spPr>
          <a:xfrm>
            <a:off x="56456" y="548680"/>
            <a:ext cx="2304256" cy="6192688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2360712" y="0"/>
            <a:ext cx="5112568" cy="980728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0712" y="116632"/>
            <a:ext cx="5112568" cy="7829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Моряки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76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5" r="12476" b="6771"/>
          <a:stretch/>
        </p:blipFill>
        <p:spPr>
          <a:xfrm>
            <a:off x="6033120" y="692696"/>
            <a:ext cx="3473046" cy="6060220"/>
          </a:xfr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992560" y="936104"/>
            <a:ext cx="4536504" cy="5661248"/>
          </a:xfr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Во время войны тысячам моряков пришлось участвовать в боях на суше. 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Это происходило не только из-за больших потерь в составе флота в начале войны, но и вследствие трудностей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поддер-жанием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кораблей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боеспо-собном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состоянии и замерзании морей зимой. 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обороне Ленинграда приняло участие большинство моряков Балтийского флота.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2520" y="0"/>
            <a:ext cx="5112568" cy="980728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520" y="116632"/>
            <a:ext cx="5112568" cy="7829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Моряки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63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8544" y="692696"/>
            <a:ext cx="8064896" cy="5184577"/>
          </a:xfr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Павел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Липатов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ЗИМНЯЯ ВОЙНА Форма одежды, снаряжение и вооружение участников советско-финляндской воины 1939-1940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", Издательство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ТОО «Рейтар», Москва 1996 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00050" lvl="1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Питер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Дарман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"Униформа Второй мировой. Полная иллюстрированная энциклопедия", Издательство: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Эксмо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2003 г.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00050" lvl="1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Википедия – свободная энциклопедия 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04528" y="0"/>
            <a:ext cx="8352928" cy="105273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2600" y="116632"/>
            <a:ext cx="7056784" cy="6397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Использованные материалы: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45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</TotalTime>
  <Words>335</Words>
  <Application>Microsoft Office PowerPoint</Application>
  <PresentationFormat>Лист A4 (210x297 мм)</PresentationFormat>
  <Paragraphs>35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Times New Roman</vt:lpstr>
      <vt:lpstr>Тема Office</vt:lpstr>
      <vt:lpstr>Разработка спецодежды</vt:lpstr>
      <vt:lpstr>Пехотинцы</vt:lpstr>
      <vt:lpstr>Танкисты</vt:lpstr>
      <vt:lpstr>Лётчики</vt:lpstr>
      <vt:lpstr>Моряки</vt:lpstr>
      <vt:lpstr>Моряки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Shumkova</dc:creator>
  <cp:lastModifiedBy>Пользователь Windows</cp:lastModifiedBy>
  <cp:revision>122</cp:revision>
  <cp:lastPrinted>2022-02-17T22:32:39Z</cp:lastPrinted>
  <dcterms:created xsi:type="dcterms:W3CDTF">2015-03-07T10:45:28Z</dcterms:created>
  <dcterms:modified xsi:type="dcterms:W3CDTF">2023-04-06T10:10:01Z</dcterms:modified>
</cp:coreProperties>
</file>