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3" r:id="rId7"/>
    <p:sldId id="262" r:id="rId8"/>
    <p:sldId id="261" r:id="rId9"/>
    <p:sldId id="266" r:id="rId10"/>
    <p:sldId id="260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72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83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4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2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11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88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28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90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740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DDAD3-D3A8-40F4-9C77-AEA841474E78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BF933-1DA9-44DD-B15D-1D9AAB69B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90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Часы3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31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4576526" y="4032916"/>
            <a:ext cx="2371738" cy="44156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407527" y="3140968"/>
            <a:ext cx="812545" cy="89194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82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4576526" y="4032916"/>
            <a:ext cx="2083706" cy="119628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07527" y="4032915"/>
            <a:ext cx="1316601" cy="11616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397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4576526" y="1700808"/>
            <a:ext cx="0" cy="233210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07527" y="4032915"/>
            <a:ext cx="956561" cy="548213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69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>
            <a:endCxn id="1026" idx="2"/>
          </p:cNvCxnSpPr>
          <p:nvPr/>
        </p:nvCxnSpPr>
        <p:spPr>
          <a:xfrm>
            <a:off x="4576526" y="4032916"/>
            <a:ext cx="1" cy="2476123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3635896" y="3789040"/>
            <a:ext cx="771631" cy="24387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62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4576526" y="4032916"/>
            <a:ext cx="1219610" cy="206038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07527" y="4032915"/>
            <a:ext cx="478280" cy="112427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12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4576526" y="2060848"/>
            <a:ext cx="1147602" cy="211608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3995936" y="3118890"/>
            <a:ext cx="411591" cy="91402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33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>
            <a:endCxn id="1026" idx="1"/>
          </p:cNvCxnSpPr>
          <p:nvPr/>
        </p:nvCxnSpPr>
        <p:spPr>
          <a:xfrm flipH="1">
            <a:off x="2064190" y="4032916"/>
            <a:ext cx="2512336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211960" y="4032915"/>
            <a:ext cx="195567" cy="1268293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332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3347864" y="4032916"/>
            <a:ext cx="1228662" cy="206038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635896" y="4032915"/>
            <a:ext cx="771632" cy="908253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22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4576526" y="2996952"/>
            <a:ext cx="1939690" cy="103596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563888" y="4032915"/>
            <a:ext cx="843639" cy="62022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79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время, которое показывают эти часы: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15" t="3824" r="5388" b="4468"/>
          <a:stretch/>
        </p:blipFill>
        <p:spPr bwMode="auto">
          <a:xfrm>
            <a:off x="2064190" y="1556792"/>
            <a:ext cx="5024673" cy="495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3419872" y="4032916"/>
            <a:ext cx="1156654" cy="1988372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211960" y="4032915"/>
            <a:ext cx="195568" cy="119628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676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81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Часы3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  <vt:lpstr>Запиши время, которое показывают эти часы:</vt:lpstr>
    </vt:vector>
  </TitlesOfParts>
  <Company>StartSoft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Часы3</dc:title>
  <dc:creator>ГЕРМАН</dc:creator>
  <cp:lastModifiedBy>ГЕРМАН</cp:lastModifiedBy>
  <cp:revision>3</cp:revision>
  <dcterms:created xsi:type="dcterms:W3CDTF">2023-04-26T03:25:37Z</dcterms:created>
  <dcterms:modified xsi:type="dcterms:W3CDTF">2023-04-26T03:37:01Z</dcterms:modified>
</cp:coreProperties>
</file>