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6" r:id="rId2"/>
    <p:sldId id="267" r:id="rId3"/>
    <p:sldId id="256" r:id="rId4"/>
    <p:sldId id="269" r:id="rId5"/>
    <p:sldId id="291" r:id="rId6"/>
    <p:sldId id="283" r:id="rId7"/>
    <p:sldId id="261" r:id="rId8"/>
    <p:sldId id="276" r:id="rId9"/>
    <p:sldId id="281" r:id="rId10"/>
    <p:sldId id="292" r:id="rId11"/>
    <p:sldId id="277" r:id="rId12"/>
    <p:sldId id="278" r:id="rId13"/>
    <p:sldId id="279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5D4"/>
    <a:srgbClr val="FFFFFF"/>
    <a:srgbClr val="7C1FF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E0B9575-0488-4D04-A39C-919DEACA9E8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10E21AF-287A-49BC-9E76-7F7C84E27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1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772400" cy="1780108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What kind of sport was Sherlock Holmes good at?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3429000"/>
            <a:ext cx="2768352" cy="593079"/>
          </a:xfrm>
        </p:spPr>
        <p:txBody>
          <a:bodyPr/>
          <a:lstStyle/>
          <a:p>
            <a:r>
              <a:rPr lang="en-US" dirty="0" smtClean="0"/>
              <a:t>Answer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012160" y="3933056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Boxing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348464" cy="2140148"/>
          </a:xfrm>
        </p:spPr>
        <p:txBody>
          <a:bodyPr>
            <a:noAutofit/>
          </a:bodyPr>
          <a:lstStyle/>
          <a:p>
            <a:r>
              <a:rPr lang="en-US" b="1" dirty="0" smtClean="0"/>
              <a:t>What is the name of the woman Sherlock admired and always called “the woman”?</a:t>
            </a:r>
            <a:endParaRPr lang="ru-RU" b="1" dirty="0"/>
          </a:p>
        </p:txBody>
      </p:sp>
      <p:pic>
        <p:nvPicPr>
          <p:cNvPr id="5" name="Picture 2" descr="D:\ДОКУМЕНТЫ!!!\кафедра\Коледж\Квест 23 мая 2022\Ирэн адле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924944"/>
            <a:ext cx="2624506" cy="3451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29600" cy="1252728"/>
          </a:xfrm>
        </p:spPr>
        <p:txBody>
          <a:bodyPr>
            <a:normAutofit/>
          </a:bodyPr>
          <a:lstStyle/>
          <a:p>
            <a:r>
              <a:rPr lang="en-US" sz="6600" dirty="0" smtClean="0"/>
              <a:t>Iren Adler</a:t>
            </a:r>
            <a:endParaRPr lang="ru-RU" sz="6600" dirty="0"/>
          </a:p>
        </p:txBody>
      </p:sp>
      <p:pic>
        <p:nvPicPr>
          <p:cNvPr id="6" name="Picture 2" descr="D:\ДОКУМЕНТЫ!!!\кафедра\Коледж\Квест 23 мая 2022\Ирэн адле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772816"/>
            <a:ext cx="3816424" cy="5018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208912" cy="2376264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What scientific method did he use in his work?</a:t>
            </a:r>
            <a:endParaRPr lang="ru-RU" sz="5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508104" y="400506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Answer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4509120"/>
            <a:ext cx="3672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Deductive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278688" cy="95942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At what street did he live?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ownloads\Screenshot_20220521_0017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1484784"/>
            <a:ext cx="7452320" cy="4896544"/>
          </a:xfrm>
          <a:prstGeom prst="rect">
            <a:avLst/>
          </a:prstGeom>
          <a:solidFill>
            <a:srgbClr val="FCE5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07704" y="2636912"/>
            <a:ext cx="75243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Literary Quest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Following in the footsteps of Sherlock Holmes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1844824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November 21, 2022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5272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“Sherlock Holmes, the detective that never lived and who will never die”</a:t>
            </a:r>
            <a:endParaRPr lang="ru-RU" sz="3600" b="1" dirty="0">
              <a:solidFill>
                <a:schemeClr val="tx1"/>
              </a:solidFill>
              <a:cs typeface="Aharoni" pitchFamily="2" charset="-79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916831"/>
            <a:ext cx="4536504" cy="472721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2204864"/>
            <a:ext cx="8640960" cy="43204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/>
              <a:t>                                </a:t>
            </a:r>
            <a:r>
              <a:rPr lang="en-US" sz="3200" b="1" dirty="0" smtClean="0"/>
              <a:t>Roles</a:t>
            </a:r>
            <a:r>
              <a:rPr lang="ru-RU" sz="3200" b="1" dirty="0" smtClean="0"/>
              <a:t>: </a:t>
            </a:r>
            <a:endParaRPr lang="en-US" sz="3200" b="1" dirty="0" smtClean="0"/>
          </a:p>
          <a:p>
            <a:r>
              <a:rPr lang="en-US" sz="3200" b="1" dirty="0" smtClean="0"/>
              <a:t>The secretary</a:t>
            </a:r>
            <a:r>
              <a:rPr lang="ru-RU" sz="3200" b="1" dirty="0" smtClean="0"/>
              <a:t> </a:t>
            </a:r>
            <a:r>
              <a:rPr lang="en-US" sz="3200" b="1" dirty="0" smtClean="0"/>
              <a:t>   </a:t>
            </a:r>
            <a:r>
              <a:rPr lang="en-US" sz="3200" dirty="0" smtClean="0"/>
              <a:t>writes answers in the blank and sends a message to the inspector. </a:t>
            </a:r>
            <a:endParaRPr lang="ru-RU" sz="3200" dirty="0" smtClean="0"/>
          </a:p>
          <a:p>
            <a:r>
              <a:rPr lang="en-US" sz="3200" b="1" dirty="0" smtClean="0"/>
              <a:t>Detectives</a:t>
            </a:r>
            <a:r>
              <a:rPr lang="en-US" sz="3200" dirty="0" smtClean="0"/>
              <a:t> count scores, bring clues from the Key master</a:t>
            </a:r>
          </a:p>
          <a:p>
            <a:endParaRPr lang="en-US" sz="3200" dirty="0" smtClean="0"/>
          </a:p>
          <a:p>
            <a:pPr algn="ctr">
              <a:buNone/>
            </a:pPr>
            <a:r>
              <a:rPr lang="en-US" sz="4400" b="1" dirty="0" smtClean="0"/>
              <a:t>Good luck detectives and enjoy!</a:t>
            </a:r>
            <a:endParaRPr lang="ru-RU" sz="4400" b="1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72819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 are a Detective Agency. </a:t>
            </a:r>
            <a:b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Collect all clues and solve the crime.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453" r="12940"/>
          <a:stretch>
            <a:fillRect/>
          </a:stretch>
        </p:blipFill>
        <p:spPr bwMode="auto">
          <a:xfrm>
            <a:off x="0" y="228324"/>
            <a:ext cx="9116678" cy="6629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0" y="0"/>
            <a:ext cx="5220072" cy="2564904"/>
          </a:xfrm>
          <a:prstGeom prst="wedgeRoundRectCallout">
            <a:avLst>
              <a:gd name="adj1" fmla="val 59982"/>
              <a:gd name="adj2" fmla="val 2460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Detectives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Jeremy Crabtree was found at his desk in his study last night…</a:t>
            </a:r>
          </a:p>
          <a:p>
            <a:endParaRPr lang="en-US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I’ve sent you the letter. Take it from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inspector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20072" y="2996952"/>
            <a:ext cx="338437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Sherlock Holmes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484784"/>
            <a:ext cx="8712968" cy="1944216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Who is the helper of </a:t>
            </a:r>
            <a:br>
              <a:rPr lang="en-US" sz="4800" b="1" dirty="0" smtClean="0"/>
            </a:br>
            <a:r>
              <a:rPr lang="en-US" sz="4800" b="1" dirty="0" smtClean="0"/>
              <a:t>Sherlock Holmes?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erlock-holmes-sidney-pagets-original-1891-illustration-of-holmes-and-watson-strand-magazine-photo-graph-time-life-pictures-getty-images.jpg"/>
          <p:cNvPicPr>
            <a:picLocks noChangeAspect="1"/>
          </p:cNvPicPr>
          <p:nvPr/>
        </p:nvPicPr>
        <p:blipFill>
          <a:blip r:embed="rId2" cstate="print"/>
          <a:srcRect t="6184"/>
          <a:stretch>
            <a:fillRect/>
          </a:stretch>
        </p:blipFill>
        <p:spPr>
          <a:xfrm>
            <a:off x="179512" y="980728"/>
            <a:ext cx="8760973" cy="58772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0"/>
            <a:ext cx="4104456" cy="101566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</a:rPr>
              <a:t>Dr. Watson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916832"/>
            <a:ext cx="8892480" cy="1780108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What musical instrument </a:t>
            </a:r>
            <a:br>
              <a:rPr lang="en-US" sz="6000" b="1" dirty="0" smtClean="0"/>
            </a:br>
            <a:r>
              <a:rPr lang="en-US" sz="6000" b="1" dirty="0" smtClean="0"/>
              <a:t>did he play?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32656"/>
            <a:ext cx="6400800" cy="1473200"/>
          </a:xfrm>
        </p:spPr>
        <p:txBody>
          <a:bodyPr/>
          <a:lstStyle/>
          <a:p>
            <a:r>
              <a:rPr lang="en-US" sz="4800" b="1" dirty="0" smtClean="0"/>
              <a:t>He played the violin.</a:t>
            </a:r>
            <a:endParaRPr lang="ru-RU" sz="4800" b="1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96224" y="3244334"/>
            <a:ext cx="2151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He played the violin.</a:t>
            </a:r>
            <a:endParaRPr lang="ru-RU" dirty="0"/>
          </a:p>
        </p:txBody>
      </p:sp>
      <p:pic>
        <p:nvPicPr>
          <p:cNvPr id="6" name="Содержимое 9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412776"/>
            <a:ext cx="5112568" cy="5181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1450</TotalTime>
  <Words>168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Слайд 1</vt:lpstr>
      <vt:lpstr>Слайд 2</vt:lpstr>
      <vt:lpstr>“Sherlock Holmes, the detective that never lived and who will never die”</vt:lpstr>
      <vt:lpstr>You are a Detective Agency.  Collect all clues and solve the crime. </vt:lpstr>
      <vt:lpstr>Слайд 5</vt:lpstr>
      <vt:lpstr>Who is the helper of  Sherlock Holmes?</vt:lpstr>
      <vt:lpstr>Слайд 7</vt:lpstr>
      <vt:lpstr>What musical instrument  did he play?</vt:lpstr>
      <vt:lpstr>Слайд 9</vt:lpstr>
      <vt:lpstr>What kind of sport was Sherlock Holmes good at?</vt:lpstr>
      <vt:lpstr>What is the name of the woman Sherlock admired and always called “the woman”?</vt:lpstr>
      <vt:lpstr>Iren Adler</vt:lpstr>
      <vt:lpstr>What scientific method did he use in his work?</vt:lpstr>
      <vt:lpstr>At what street did he live?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“Sherlock Holmes, the detective that never lived and who will never die”</dc:title>
  <dc:creator>1</dc:creator>
  <cp:lastModifiedBy>Admin</cp:lastModifiedBy>
  <cp:revision>92</cp:revision>
  <dcterms:created xsi:type="dcterms:W3CDTF">2014-11-25T19:25:47Z</dcterms:created>
  <dcterms:modified xsi:type="dcterms:W3CDTF">2023-04-26T16:20:01Z</dcterms:modified>
</cp:coreProperties>
</file>