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2" r:id="rId2"/>
    <p:sldId id="258" r:id="rId3"/>
    <p:sldId id="284" r:id="rId4"/>
    <p:sldId id="257" r:id="rId5"/>
    <p:sldId id="285" r:id="rId6"/>
    <p:sldId id="286" r:id="rId7"/>
    <p:sldId id="287" r:id="rId8"/>
    <p:sldId id="290" r:id="rId9"/>
    <p:sldId id="270" r:id="rId10"/>
    <p:sldId id="272" r:id="rId11"/>
    <p:sldId id="273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5D4"/>
    <a:srgbClr val="FFFFFF"/>
    <a:srgbClr val="7C1F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8688" cy="95942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At what street did he live?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91264" cy="5904656"/>
          </a:xfrm>
        </p:spPr>
        <p:txBody>
          <a:bodyPr>
            <a:normAutofit fontScale="90000"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Investigate the Crime </a:t>
            </a:r>
            <a:r>
              <a:rPr lang="ru-RU" altLang="zh-CN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zh-CN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 happened?    Who is the murderer?</a:t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Answer the question and fill out the form </a:t>
            </a:r>
            <a:br>
              <a:rPr lang="en-US" altLang="zh-CN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altLang="zh-CN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Take a photo of the form with</a:t>
            </a:r>
            <a:r>
              <a:rPr lang="ru-RU" altLang="zh-CN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your answers</a:t>
            </a:r>
            <a:r>
              <a:rPr lang="en-US" altLang="zh-CN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altLang="zh-CN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1916832"/>
          <a:ext cx="7272808" cy="4038888"/>
        </p:xfrm>
        <a:graphic>
          <a:graphicData uri="http://schemas.openxmlformats.org/drawingml/2006/table">
            <a:tbl>
              <a:tblPr/>
              <a:tblGrid>
                <a:gridCol w="474406"/>
                <a:gridCol w="2989104"/>
                <a:gridCol w="3809298"/>
              </a:tblGrid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Question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Write your answer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What subject was he killed by?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79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13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Describe </a:t>
                      </a:r>
                      <a:r>
                        <a:rPr lang="en-US" sz="1300" b="1" dirty="0"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lang="en-US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murderer</a:t>
                      </a:r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a woman     or     a man?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smokes   or   doesn’t smoke?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What colour is murderer’s clothes?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Possible motive?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>
                          <a:latin typeface="Times New Roman" pitchFamily="18" charset="0"/>
                          <a:cs typeface="Times New Roman" pitchFamily="18" charset="0"/>
                        </a:rPr>
                        <a:t>What time was the crime?</a:t>
                      </a:r>
                      <a:endParaRPr lang="ru-RU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at            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5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Who was the murderer?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300" dirty="0">
                          <a:latin typeface="Times New Roman" pitchFamily="18" charset="0"/>
                          <a:cs typeface="Times New Roman" pitchFamily="18" charset="0"/>
                        </a:rPr>
                        <a:t>Name:________ Surname: _______________       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00809"/>
            <a:ext cx="777686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Send a message to the Inspector’s phone number by </a:t>
            </a:r>
            <a:r>
              <a:rPr lang="en-US" altLang="zh-CN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VIBER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7514" y="5085184"/>
            <a:ext cx="358673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GOOD LUCK!</a:t>
            </a:r>
            <a:endParaRPr lang="en-US" altLang="zh-CN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1944216"/>
          </a:xfrm>
        </p:spPr>
        <p:txBody>
          <a:bodyPr>
            <a:normAutofit/>
          </a:bodyPr>
          <a:lstStyle/>
          <a:p>
            <a:r>
              <a:rPr lang="en-US" b="1" dirty="0" smtClean="0"/>
              <a:t>Watch 3 minutes presentation and </a:t>
            </a:r>
            <a:br>
              <a:rPr lang="en-US" b="1" dirty="0" smtClean="0"/>
            </a:br>
            <a:r>
              <a:rPr lang="en-US" b="1" dirty="0" smtClean="0"/>
              <a:t>be ready to answer the questions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221B Baker Street</a:t>
            </a:r>
            <a:endParaRPr lang="ru-RU" sz="5400" b="1" dirty="0">
              <a:solidFill>
                <a:schemeClr val="bg1"/>
              </a:solidFill>
              <a:cs typeface="Aharoni" pitchFamily="2" charset="-79"/>
            </a:endParaRPr>
          </a:p>
        </p:txBody>
      </p:sp>
      <p:pic>
        <p:nvPicPr>
          <p:cNvPr id="1026" name="Picture 2" descr="D:\ДОКУМЕНТЫ!!!\кафедра\Коледж\Квест 23 мая 2022\Великобритания-Лондон-46 Baker stre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1425"/>
            <a:ext cx="8208912" cy="5456575"/>
          </a:xfrm>
          <a:prstGeom prst="rect">
            <a:avLst/>
          </a:prstGeom>
          <a:noFill/>
        </p:spPr>
      </p:pic>
      <p:pic>
        <p:nvPicPr>
          <p:cNvPr id="1028" name="Picture 4" descr="https://upload.wikimedia.org/wikipedia/commons/e/ed/221b_Baker_Street_Placa.jpg"/>
          <p:cNvPicPr>
            <a:picLocks noChangeAspect="1" noChangeArrowheads="1"/>
          </p:cNvPicPr>
          <p:nvPr/>
        </p:nvPicPr>
        <p:blipFill>
          <a:blip r:embed="rId3" cstate="print"/>
          <a:srcRect l="862" t="7228" r="755" b="8474"/>
          <a:stretch>
            <a:fillRect/>
          </a:stretch>
        </p:blipFill>
        <p:spPr bwMode="auto">
          <a:xfrm>
            <a:off x="5068653" y="4337720"/>
            <a:ext cx="4075347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2044824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Who created Sherlock?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252728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Arthur Conan Doyle</a:t>
            </a:r>
            <a:r>
              <a:rPr lang="en-US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(1859-1930)</a:t>
            </a:r>
            <a:endParaRPr lang="ru-RU" b="1" dirty="0">
              <a:solidFill>
                <a:schemeClr val="bg1"/>
              </a:solidFill>
              <a:cs typeface="Aharoni" pitchFamily="2" charset="-79"/>
            </a:endParaRPr>
          </a:p>
        </p:txBody>
      </p:sp>
      <p:pic>
        <p:nvPicPr>
          <p:cNvPr id="3" name="Рисунок 2" descr="Doyle_writing_278606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799"/>
            <a:ext cx="7920880" cy="5025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00200"/>
            <a:ext cx="8892480" cy="2116832"/>
          </a:xfrm>
        </p:spPr>
        <p:txBody>
          <a:bodyPr>
            <a:noAutofit/>
          </a:bodyPr>
          <a:lstStyle/>
          <a:p>
            <a:r>
              <a:rPr lang="en-US" sz="6200" b="1" dirty="0" smtClean="0"/>
              <a:t>Name</a:t>
            </a:r>
            <a:r>
              <a:rPr lang="en-US" sz="6200" dirty="0" smtClean="0"/>
              <a:t> the host of the flat </a:t>
            </a:r>
            <a:br>
              <a:rPr lang="en-US" sz="6200" dirty="0" smtClean="0"/>
            </a:br>
            <a:r>
              <a:rPr lang="en-US" sz="6200" dirty="0" smtClean="0"/>
              <a:t>where Sherlock lived.</a:t>
            </a:r>
            <a:endParaRPr lang="ru-RU" sz="6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990656" cy="1340768"/>
          </a:xfrm>
        </p:spPr>
        <p:txBody>
          <a:bodyPr>
            <a:noAutofit/>
          </a:bodyPr>
          <a:lstStyle/>
          <a:p>
            <a:r>
              <a:rPr lang="en-US" sz="8000" b="1" dirty="0" smtClean="0"/>
              <a:t>Mrs. Hudson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i.pinimg.com/originals/ab/48/7b/ab487b03219b5aaa7b9c749e7f529dd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46686"/>
            <a:ext cx="7524328" cy="561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8964488" cy="1900808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What is the most famous phrase of Sherlock Holmes?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573016"/>
            <a:ext cx="1584176" cy="521071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Answer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414908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It’s elementary, Watson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Делайте выводы о личности убийцы или его / ее вероятных действиях, основываясь на доказательствах, приведенных на карточке-подсказке.</a:t>
            </a:r>
            <a:endParaRPr lang="ru-RU" dirty="0"/>
          </a:p>
        </p:txBody>
      </p:sp>
      <p:pic>
        <p:nvPicPr>
          <p:cNvPr id="37890" name="Picture 2" descr="D:\ДОКУМЕНТЫ!!!\кафедра\Коледж\Квест 23 мая 2022\IMG_1432.jpg"/>
          <p:cNvPicPr>
            <a:picLocks noChangeAspect="1" noChangeArrowheads="1"/>
          </p:cNvPicPr>
          <p:nvPr/>
        </p:nvPicPr>
        <p:blipFill>
          <a:blip r:embed="rId2" cstate="print"/>
          <a:srcRect l="7078" t="3276" r="677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“Elementary, My dear Watson”</a:t>
            </a:r>
            <a:endParaRPr lang="ru-RU" sz="4800" b="1" dirty="0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9512" y="1700808"/>
            <a:ext cx="8784976" cy="4968552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Jeremy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Crabtree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was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found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house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time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Mrs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Crabtree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dead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man's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wife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Daniel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dead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desk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last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night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blunt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object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sitting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desk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back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door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middle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writing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letter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found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wife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went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bring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bedtime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cocoa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11.15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p.m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smashed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struggle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stopped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11.05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p.m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suspects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house at that time: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Crabtree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dead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man's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wife),</a:t>
            </a:r>
          </a:p>
          <a:p>
            <a:pPr lvl="0" algn="just" fontAlgn="base">
              <a:spcBef>
                <a:spcPct val="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Daniel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Crabtree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(the dead man’s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brother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Mrs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Fairfax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old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friends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of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Crabtrees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Susie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maid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08720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Read the crime report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1458</TotalTime>
  <Words>309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At what street did he live?</vt:lpstr>
      <vt:lpstr>221B Baker Street</vt:lpstr>
      <vt:lpstr>Who created Sherlock?</vt:lpstr>
      <vt:lpstr>Arthur Conan Doyle  (1859-1930)</vt:lpstr>
      <vt:lpstr>Name the host of the flat  where Sherlock lived.</vt:lpstr>
      <vt:lpstr>Mrs. Hudson</vt:lpstr>
      <vt:lpstr>What is the most famous phrase of Sherlock Holmes?</vt:lpstr>
      <vt:lpstr>Слайд 8</vt:lpstr>
      <vt:lpstr>“Elementary, My dear Watson”</vt:lpstr>
      <vt:lpstr>Investigate the Crime  What happened?    Who is the murderer? 2. Answer the question and fill out the form           3. Take a photo of the form with your answers </vt:lpstr>
      <vt:lpstr>Слайд 11</vt:lpstr>
      <vt:lpstr>Watch 3 minutes presentation and  be ready to answer the questions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“Sherlock Holmes, the detective that never lived and who will never die”</dc:title>
  <dc:creator>1</dc:creator>
  <cp:lastModifiedBy>Admin</cp:lastModifiedBy>
  <cp:revision>93</cp:revision>
  <dcterms:created xsi:type="dcterms:W3CDTF">2014-11-25T19:25:47Z</dcterms:created>
  <dcterms:modified xsi:type="dcterms:W3CDTF">2023-04-26T16:25:49Z</dcterms:modified>
</cp:coreProperties>
</file>