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9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4A5B7-0D27-4526-BE6F-F4BF583138B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5043-4284-4176-B265-920A574F3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4A5B7-0D27-4526-BE6F-F4BF583138B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5043-4284-4176-B265-920A574F3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4A5B7-0D27-4526-BE6F-F4BF583138B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5043-4284-4176-B265-920A574F3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4A5B7-0D27-4526-BE6F-F4BF583138B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5043-4284-4176-B265-920A574F3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4A5B7-0D27-4526-BE6F-F4BF583138B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5043-4284-4176-B265-920A574F3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4A5B7-0D27-4526-BE6F-F4BF583138B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5043-4284-4176-B265-920A574F3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4A5B7-0D27-4526-BE6F-F4BF583138B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5043-4284-4176-B265-920A574F3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4A5B7-0D27-4526-BE6F-F4BF583138B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5043-4284-4176-B265-920A574F3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4A5B7-0D27-4526-BE6F-F4BF583138B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5043-4284-4176-B265-920A574F3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4A5B7-0D27-4526-BE6F-F4BF583138B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5043-4284-4176-B265-920A574F3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4A5B7-0D27-4526-BE6F-F4BF583138B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5043-4284-4176-B265-920A574F3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4A5B7-0D27-4526-BE6F-F4BF583138B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75043-4284-4176-B265-920A574F3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992888" cy="1152127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МБОУ </a:t>
            </a:r>
            <a:r>
              <a:rPr lang="ru-RU" sz="4000" dirty="0" err="1" smtClean="0">
                <a:solidFill>
                  <a:srgbClr val="002060"/>
                </a:solidFill>
                <a:latin typeface="Monotype Corsiva" pitchFamily="66" charset="0"/>
              </a:rPr>
              <a:t>Озерищенская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 СОШ</a:t>
            </a:r>
            <a:endParaRPr lang="ru-RU" sz="4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060848"/>
            <a:ext cx="6400800" cy="79208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Приготовление горячего завтрака в школьной столовой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Рассмотрим один из завтраков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Каша рисовая вязкая молочная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(крупа рисовая, молоко, масло сливочное, вода, сахар, соль);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Бутерброд с сыром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(сыр, хлеб пшеничный);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Какао с молоком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(какао-порошок, вода, молоко, сахар).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Технология приготовления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67544" y="1124744"/>
            <a:ext cx="403244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Перед варкой каши крупу просеивают, перебирают и промывают в специальном промаркированном баке.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При этом удаляют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мучель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и посторонние примеси.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00206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Крупу засыпают в кипящую воду и варят 10 минут, после чего лишнюю воду сливают, добавляют горячее молоко, соль, сахар и варят кашу до готовности.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10242" name="Picture 2" descr="C:\Users\kroky\Desktop\24-04-2023_19-32-17\16823538888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196751"/>
            <a:ext cx="3528392" cy="47045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6632"/>
            <a:ext cx="8147248" cy="1224136"/>
          </a:xfrm>
        </p:spPr>
        <p:txBody>
          <a:bodyPr/>
          <a:lstStyle/>
          <a:p>
            <a:pPr lvl="0" algn="ctr">
              <a:buNone/>
            </a:pPr>
            <a:r>
              <a:rPr lang="ru-RU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При отпуске заправляют растопленным сливочным маслом</a:t>
            </a:r>
            <a:endParaRPr lang="ru-RU" b="1" dirty="0" smtClean="0">
              <a:solidFill>
                <a:srgbClr val="002060"/>
              </a:solidFill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9217" name="Picture 1" descr="C:\Users\kroky\Desktop\24-04-2023_19-32-17\1682353888773.jpg"/>
          <p:cNvPicPr>
            <a:picLocks noChangeAspect="1" noChangeArrowheads="1"/>
          </p:cNvPicPr>
          <p:nvPr/>
        </p:nvPicPr>
        <p:blipFill>
          <a:blip r:embed="rId2" cstate="print"/>
          <a:srcRect t="4547" r="3000" b="32933"/>
          <a:stretch>
            <a:fillRect/>
          </a:stretch>
        </p:blipFill>
        <p:spPr bwMode="auto">
          <a:xfrm>
            <a:off x="1763688" y="1412776"/>
            <a:ext cx="5760640" cy="49505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kroky\Desktop\24-04-2023_19-32-17\1682353888754.jpg"/>
          <p:cNvPicPr>
            <a:picLocks noChangeAspect="1" noChangeArrowheads="1"/>
          </p:cNvPicPr>
          <p:nvPr/>
        </p:nvPicPr>
        <p:blipFill>
          <a:blip r:embed="rId2" cstate="print"/>
          <a:srcRect t="12357" b="17619"/>
          <a:stretch>
            <a:fillRect/>
          </a:stretch>
        </p:blipFill>
        <p:spPr bwMode="auto">
          <a:xfrm>
            <a:off x="4572000" y="980728"/>
            <a:ext cx="4318984" cy="40324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836712"/>
            <a:ext cx="41044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Хлеб нарезают куском.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Сыр разрезают на крупные куски прямоугольной или треугольной формы, очищают от корки, 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нарезают тонкими пластинами, 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укладывают на ломтик хлеба.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4392488" cy="4536504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Какао-порошок кладут в посуду, смешивают с сахаром, добавляют небольшое количество кипятка (100мл) и растирают до однородной массы, затем вливают при постоянном помешивании кипяченное горячее молоко, остальной кипяток и доводят до кипения.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7169" name="Picture 1" descr="C:\Users\kroky\Desktop\24-04-2023_19-32-17\16823538887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908720"/>
            <a:ext cx="3606788" cy="488105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Завтрак готов!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5" name="Picture 1" descr="C:\Users\kroky\Desktop\MyColl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96752"/>
            <a:ext cx="5420544" cy="54205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146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МБОУ Озерищенская СОШ</vt:lpstr>
      <vt:lpstr>Рассмотрим один из завтраков</vt:lpstr>
      <vt:lpstr>Технология приготовления</vt:lpstr>
      <vt:lpstr>Слайд 4</vt:lpstr>
      <vt:lpstr>Слайд 5</vt:lpstr>
      <vt:lpstr>Какао-порошок кладут в посуду, смешивают с сахаром, добавляют небольшое количество кипятка (100мл) и растирают до однородной массы, затем вливают при постоянном помешивании кипяченное горячее молоко, остальной кипяток и доводят до кипения.</vt:lpstr>
      <vt:lpstr>Завтрак готов!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krokys2@mail.ru</dc:creator>
  <cp:lastModifiedBy>krokys2@mail.ru</cp:lastModifiedBy>
  <cp:revision>37</cp:revision>
  <dcterms:created xsi:type="dcterms:W3CDTF">2023-04-23T20:09:08Z</dcterms:created>
  <dcterms:modified xsi:type="dcterms:W3CDTF">2023-04-24T20:26:06Z</dcterms:modified>
</cp:coreProperties>
</file>