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68" r:id="rId4"/>
    <p:sldId id="258" r:id="rId5"/>
    <p:sldId id="259" r:id="rId6"/>
    <p:sldId id="262" r:id="rId7"/>
    <p:sldId id="265" r:id="rId8"/>
    <p:sldId id="263" r:id="rId9"/>
    <p:sldId id="264" r:id="rId10"/>
    <p:sldId id="260" r:id="rId11"/>
    <p:sldId id="267" r:id="rId12"/>
    <p:sldId id="266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Ксения Карабанова" userId="48187b71d6119b41" providerId="LiveId" clId="{99BFFDED-A998-4EA8-BE40-4E774AED9F18}"/>
    <pc:docChg chg="custSel modSld">
      <pc:chgData name="Ксения Карабанова" userId="48187b71d6119b41" providerId="LiveId" clId="{99BFFDED-A998-4EA8-BE40-4E774AED9F18}" dt="2023-04-26T15:59:30.593" v="24" actId="403"/>
      <pc:docMkLst>
        <pc:docMk/>
      </pc:docMkLst>
      <pc:sldChg chg="modSp mod">
        <pc:chgData name="Ксения Карабанова" userId="48187b71d6119b41" providerId="LiveId" clId="{99BFFDED-A998-4EA8-BE40-4E774AED9F18}" dt="2023-04-26T15:59:30.593" v="24" actId="403"/>
        <pc:sldMkLst>
          <pc:docMk/>
          <pc:sldMk cId="848006522" sldId="256"/>
        </pc:sldMkLst>
        <pc:spChg chg="mod">
          <ac:chgData name="Ксения Карабанова" userId="48187b71d6119b41" providerId="LiveId" clId="{99BFFDED-A998-4EA8-BE40-4E774AED9F18}" dt="2023-04-26T15:59:30.593" v="24" actId="403"/>
          <ac:spMkLst>
            <pc:docMk/>
            <pc:sldMk cId="848006522" sldId="256"/>
            <ac:spMk id="3" creationId="{513392F7-816E-4F47-9623-A14F1FE61BC0}"/>
          </ac:spMkLst>
        </pc:spChg>
      </pc:sldChg>
    </pc:docChg>
  </pc:docChgLst>
  <pc:docChgLst>
    <pc:chgData name="karabanova.k03@gmail.com" userId="48187b71d6119b41" providerId="LiveId" clId="{99BFFDED-A998-4EA8-BE40-4E774AED9F18}"/>
    <pc:docChg chg="undo custSel addSld modSld">
      <pc:chgData name="karabanova.k03@gmail.com" userId="48187b71d6119b41" providerId="LiveId" clId="{99BFFDED-A998-4EA8-BE40-4E774AED9F18}" dt="2022-02-07T16:53:18.419" v="251" actId="14100"/>
      <pc:docMkLst>
        <pc:docMk/>
      </pc:docMkLst>
      <pc:sldChg chg="modSp mod">
        <pc:chgData name="karabanova.k03@gmail.com" userId="48187b71d6119b41" providerId="LiveId" clId="{99BFFDED-A998-4EA8-BE40-4E774AED9F18}" dt="2022-02-07T16:45:55.287" v="244" actId="20577"/>
        <pc:sldMkLst>
          <pc:docMk/>
          <pc:sldMk cId="1731687543" sldId="266"/>
        </pc:sldMkLst>
        <pc:spChg chg="mod">
          <ac:chgData name="karabanova.k03@gmail.com" userId="48187b71d6119b41" providerId="LiveId" clId="{99BFFDED-A998-4EA8-BE40-4E774AED9F18}" dt="2022-02-07T16:45:55.287" v="244" actId="20577"/>
          <ac:spMkLst>
            <pc:docMk/>
            <pc:sldMk cId="1731687543" sldId="266"/>
            <ac:spMk id="3" creationId="{868FBE85-5D5B-4B90-B079-5CCDED838A84}"/>
          </ac:spMkLst>
        </pc:spChg>
      </pc:sldChg>
      <pc:sldChg chg="addSp delSp modSp new mod modClrScheme chgLayout">
        <pc:chgData name="karabanova.k03@gmail.com" userId="48187b71d6119b41" providerId="LiveId" clId="{99BFFDED-A998-4EA8-BE40-4E774AED9F18}" dt="2022-02-07T16:46:21.361" v="246" actId="20577"/>
        <pc:sldMkLst>
          <pc:docMk/>
          <pc:sldMk cId="2306484176" sldId="267"/>
        </pc:sldMkLst>
        <pc:spChg chg="del mod">
          <ac:chgData name="karabanova.k03@gmail.com" userId="48187b71d6119b41" providerId="LiveId" clId="{99BFFDED-A998-4EA8-BE40-4E774AED9F18}" dt="2022-02-07T16:36:18.360" v="83" actId="21"/>
          <ac:spMkLst>
            <pc:docMk/>
            <pc:sldMk cId="2306484176" sldId="267"/>
            <ac:spMk id="2" creationId="{6915E347-5CB6-4744-8E48-BF9CE5D603EB}"/>
          </ac:spMkLst>
        </pc:spChg>
        <pc:spChg chg="del">
          <ac:chgData name="karabanova.k03@gmail.com" userId="48187b71d6119b41" providerId="LiveId" clId="{99BFFDED-A998-4EA8-BE40-4E774AED9F18}" dt="2022-02-07T16:34:49.842" v="36" actId="931"/>
          <ac:spMkLst>
            <pc:docMk/>
            <pc:sldMk cId="2306484176" sldId="267"/>
            <ac:spMk id="3" creationId="{39F89D52-31A2-4938-9ED8-CC3719A150EA}"/>
          </ac:spMkLst>
        </pc:spChg>
        <pc:spChg chg="add del mod ord">
          <ac:chgData name="karabanova.k03@gmail.com" userId="48187b71d6119b41" providerId="LiveId" clId="{99BFFDED-A998-4EA8-BE40-4E774AED9F18}" dt="2022-02-07T16:37:20.372" v="90" actId="700"/>
          <ac:spMkLst>
            <pc:docMk/>
            <pc:sldMk cId="2306484176" sldId="267"/>
            <ac:spMk id="6" creationId="{E6D1B7BA-9296-40EA-BCBA-DEDDBE2642A4}"/>
          </ac:spMkLst>
        </pc:spChg>
        <pc:spChg chg="add del mod ord">
          <ac:chgData name="karabanova.k03@gmail.com" userId="48187b71d6119b41" providerId="LiveId" clId="{99BFFDED-A998-4EA8-BE40-4E774AED9F18}" dt="2022-02-07T16:37:09.750" v="89" actId="700"/>
          <ac:spMkLst>
            <pc:docMk/>
            <pc:sldMk cId="2306484176" sldId="267"/>
            <ac:spMk id="7" creationId="{6F5D4B75-3F7D-4589-87CB-560E566C4560}"/>
          </ac:spMkLst>
        </pc:spChg>
        <pc:spChg chg="add del mod ord">
          <ac:chgData name="karabanova.k03@gmail.com" userId="48187b71d6119b41" providerId="LiveId" clId="{99BFFDED-A998-4EA8-BE40-4E774AED9F18}" dt="2022-02-07T16:37:09.750" v="89" actId="700"/>
          <ac:spMkLst>
            <pc:docMk/>
            <pc:sldMk cId="2306484176" sldId="267"/>
            <ac:spMk id="8" creationId="{2CA6CC85-242D-4AE5-8A00-F747E211E5C6}"/>
          </ac:spMkLst>
        </pc:spChg>
        <pc:spChg chg="add mod ord">
          <ac:chgData name="karabanova.k03@gmail.com" userId="48187b71d6119b41" providerId="LiveId" clId="{99BFFDED-A998-4EA8-BE40-4E774AED9F18}" dt="2022-02-07T16:37:20.372" v="90" actId="700"/>
          <ac:spMkLst>
            <pc:docMk/>
            <pc:sldMk cId="2306484176" sldId="267"/>
            <ac:spMk id="9" creationId="{0119F147-0BA0-43CC-80E5-80683F722182}"/>
          </ac:spMkLst>
        </pc:spChg>
        <pc:spChg chg="add mod ord">
          <ac:chgData name="karabanova.k03@gmail.com" userId="48187b71d6119b41" providerId="LiveId" clId="{99BFFDED-A998-4EA8-BE40-4E774AED9F18}" dt="2022-02-07T16:46:21.361" v="246" actId="20577"/>
          <ac:spMkLst>
            <pc:docMk/>
            <pc:sldMk cId="2306484176" sldId="267"/>
            <ac:spMk id="10" creationId="{FBE11195-4807-42A3-95B0-7AE77559F015}"/>
          </ac:spMkLst>
        </pc:spChg>
        <pc:picChg chg="add mod ord modCrop">
          <ac:chgData name="karabanova.k03@gmail.com" userId="48187b71d6119b41" providerId="LiveId" clId="{99BFFDED-A998-4EA8-BE40-4E774AED9F18}" dt="2022-02-07T16:39:39.391" v="242" actId="14100"/>
          <ac:picMkLst>
            <pc:docMk/>
            <pc:sldMk cId="2306484176" sldId="267"/>
            <ac:picMk id="5" creationId="{E7F21394-C9EB-4492-9828-34C2F95A1539}"/>
          </ac:picMkLst>
        </pc:picChg>
      </pc:sldChg>
      <pc:sldChg chg="addSp delSp modSp new mod">
        <pc:chgData name="karabanova.k03@gmail.com" userId="48187b71d6119b41" providerId="LiveId" clId="{99BFFDED-A998-4EA8-BE40-4E774AED9F18}" dt="2022-02-07T16:53:18.419" v="251" actId="14100"/>
        <pc:sldMkLst>
          <pc:docMk/>
          <pc:sldMk cId="1873940205" sldId="268"/>
        </pc:sldMkLst>
        <pc:spChg chg="del">
          <ac:chgData name="karabanova.k03@gmail.com" userId="48187b71d6119b41" providerId="LiveId" clId="{99BFFDED-A998-4EA8-BE40-4E774AED9F18}" dt="2022-02-07T16:53:09.425" v="248" actId="931"/>
          <ac:spMkLst>
            <pc:docMk/>
            <pc:sldMk cId="1873940205" sldId="268"/>
            <ac:spMk id="3" creationId="{991C97B8-9C18-48AD-9F79-53434DE4B49F}"/>
          </ac:spMkLst>
        </pc:spChg>
        <pc:picChg chg="add mod">
          <ac:chgData name="karabanova.k03@gmail.com" userId="48187b71d6119b41" providerId="LiveId" clId="{99BFFDED-A998-4EA8-BE40-4E774AED9F18}" dt="2022-02-07T16:53:18.419" v="251" actId="14100"/>
          <ac:picMkLst>
            <pc:docMk/>
            <pc:sldMk cId="1873940205" sldId="268"/>
            <ac:picMk id="5" creationId="{70B4F94F-6BE9-4945-8760-59CC6BC5CE0A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72863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30147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31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24507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1608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9821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726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990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258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0455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49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2E12609E-3E5E-423F-BA9A-F4BE0A2EEA27}" type="datetimeFigureOut">
              <a:rPr lang="ru-RU" smtClean="0"/>
              <a:t>26.04.2023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3AABF96E-3A6F-46D1-AC94-CB51C046FC4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6428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2735700-6AD4-4083-8D7B-39861CED6AE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80224" y="1432223"/>
            <a:ext cx="9438295" cy="3035808"/>
          </a:xfrm>
        </p:spPr>
        <p:txBody>
          <a:bodyPr/>
          <a:lstStyle/>
          <a:p>
            <a:r>
              <a:rPr lang="ru-RU" b="1" dirty="0" err="1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Морфемика</a:t>
            </a: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513392F7-816E-4F47-9623-A14F1FE61BC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21600" dirty="0"/>
              <a:t>5 класс</a:t>
            </a:r>
          </a:p>
          <a:p>
            <a:pPr algn="r"/>
            <a:r>
              <a:rPr lang="ru-RU" sz="6400" dirty="0"/>
              <a:t>Выполнила: учитель русского языка и литературы</a:t>
            </a:r>
          </a:p>
          <a:p>
            <a:pPr algn="r"/>
            <a:r>
              <a:rPr lang="ru-RU" sz="6400" dirty="0"/>
              <a:t>Карабанова Ксения Олеговна</a:t>
            </a:r>
          </a:p>
          <a:p>
            <a:pPr algn="r"/>
            <a:r>
              <a:rPr lang="ru-RU" sz="6400" dirty="0"/>
              <a:t>МОАУ «СОШ № 86»</a:t>
            </a:r>
          </a:p>
        </p:txBody>
      </p:sp>
    </p:spTree>
    <p:extLst>
      <p:ext uri="{BB962C8B-B14F-4D97-AF65-F5344CB8AC3E}">
        <p14:creationId xmlns:p14="http://schemas.microsoft.com/office/powerpoint/2010/main" val="8480065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FF1B15D-923A-4FCF-BA1F-3B79F27328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3A42C13E-FE61-40CE-A1DF-2F488D18E3F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604" y="365124"/>
            <a:ext cx="10515599" cy="5982409"/>
          </a:xfrm>
        </p:spPr>
      </p:pic>
    </p:spTree>
    <p:extLst>
      <p:ext uri="{BB962C8B-B14F-4D97-AF65-F5344CB8AC3E}">
        <p14:creationId xmlns:p14="http://schemas.microsoft.com/office/powerpoint/2010/main" val="366681595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>
            <a:extLst>
              <a:ext uri="{FF2B5EF4-FFF2-40B4-BE49-F238E27FC236}">
                <a16:creationId xmlns:a16="http://schemas.microsoft.com/office/drawing/2014/main" id="{0119F147-0BA0-43CC-80E5-80683F722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7F21394-C9EB-4492-9828-34C2F95A1539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19" y="186431"/>
            <a:ext cx="11274640" cy="5930283"/>
          </a:xfrm>
        </p:spPr>
      </p:pic>
      <p:sp>
        <p:nvSpPr>
          <p:cNvPr id="10" name="Объект 9">
            <a:extLst>
              <a:ext uri="{FF2B5EF4-FFF2-40B4-BE49-F238E27FC236}">
                <a16:creationId xmlns:a16="http://schemas.microsoft.com/office/drawing/2014/main" id="{FBE11195-4807-42A3-95B0-7AE77559F0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10719" y="6116715"/>
            <a:ext cx="10227075" cy="674702"/>
          </a:xfrm>
        </p:spPr>
        <p:txBody>
          <a:bodyPr>
            <a:normAutofit/>
          </a:bodyPr>
          <a:lstStyle/>
          <a:p>
            <a:r>
              <a:rPr lang="ru-RU" b="1" dirty="0"/>
              <a:t>Примечание: </a:t>
            </a:r>
            <a:r>
              <a:rPr lang="ru-RU" dirty="0"/>
              <a:t>суффикс прошедшего времени -</a:t>
            </a:r>
            <a:r>
              <a:rPr lang="ru-RU" b="1" dirty="0">
                <a:solidFill>
                  <a:srgbClr val="FF0000"/>
                </a:solidFill>
              </a:rPr>
              <a:t>Л</a:t>
            </a:r>
            <a:r>
              <a:rPr lang="ru-RU" dirty="0"/>
              <a:t> не входит в основу,  </a:t>
            </a:r>
            <a:r>
              <a:rPr lang="ru-RU" b="1" dirty="0"/>
              <a:t>но</a:t>
            </a:r>
            <a:r>
              <a:rPr lang="ru-RU" dirty="0"/>
              <a:t> ваш учитель мог не сказать об этом,  поэтому смотрите сами. </a:t>
            </a:r>
          </a:p>
        </p:txBody>
      </p:sp>
    </p:spTree>
    <p:extLst>
      <p:ext uri="{BB962C8B-B14F-4D97-AF65-F5344CB8AC3E}">
        <p14:creationId xmlns:p14="http://schemas.microsoft.com/office/powerpoint/2010/main" val="2306484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868FBE85-5D5B-4B90-B079-5CCDED838A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1538" y="630315"/>
            <a:ext cx="11088210" cy="5805996"/>
          </a:xfrm>
        </p:spPr>
        <p:txBody>
          <a:bodyPr/>
          <a:lstStyle/>
          <a:p>
            <a:r>
              <a:rPr lang="ru-RU" sz="3200" b="1" i="1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Разберите слова по составу:</a:t>
            </a:r>
          </a:p>
          <a:p>
            <a:pPr marL="0" indent="0">
              <a:buNone/>
            </a:pP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	Небольшого, въедет, гвоздиком, рубашонка, деревьев,   парашютный, </a:t>
            </a:r>
            <a:r>
              <a:rPr lang="ru-RU" sz="3200" dirty="0" err="1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маршрутчик</a:t>
            </a:r>
            <a:r>
              <a:rPr lang="ru-RU" sz="3200" dirty="0">
                <a:solidFill>
                  <a:srgbClr val="000000"/>
                </a:solidFill>
                <a:effectLst/>
                <a:latin typeface="PT Sans" panose="020B0503020203020204" pitchFamily="34" charset="-52"/>
                <a:ea typeface="Times New Roman" panose="02020603050405020304" pitchFamily="18" charset="0"/>
              </a:rPr>
              <a:t>, мечтательный, пароход, утренний, закричала, кусок,  мусоропровод, разбежался. </a:t>
            </a:r>
          </a:p>
          <a:p>
            <a:r>
              <a:rPr lang="ru-RU" sz="3200" b="1" i="1" dirty="0">
                <a:solidFill>
                  <a:srgbClr val="000000"/>
                </a:solidFill>
                <a:latin typeface="PT Sans" panose="020B0503020203020204" pitchFamily="34" charset="-52"/>
                <a:ea typeface="Times New Roman" panose="02020603050405020304" pitchFamily="18" charset="0"/>
              </a:rPr>
              <a:t>Произведите синтаксический разбор: </a:t>
            </a:r>
            <a:endParaRPr lang="ru-RU" sz="3200" b="1" i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200" dirty="0"/>
              <a:t>1. Случайно рассыпался мешок муки.</a:t>
            </a:r>
          </a:p>
          <a:p>
            <a:pPr marL="0" indent="0">
              <a:buNone/>
            </a:pPr>
            <a:r>
              <a:rPr lang="ru-RU" sz="3200" dirty="0"/>
              <a:t>2. За посадками послышался гул деревьев. </a:t>
            </a:r>
          </a:p>
          <a:p>
            <a:pPr marL="0" indent="0">
              <a:buNone/>
            </a:pPr>
            <a:r>
              <a:rPr lang="ru-RU" sz="3200" dirty="0"/>
              <a:t>3. Я зашел в дом и снял верхнюю одежду.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168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A64BA4-9005-4975-9C6F-D1CB26AEA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D961DC72-3F0E-4BB4-8878-EF45EB551E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366" y="290367"/>
            <a:ext cx="11104626" cy="6421151"/>
          </a:xfrm>
        </p:spPr>
      </p:pic>
    </p:spTree>
    <p:extLst>
      <p:ext uri="{BB962C8B-B14F-4D97-AF65-F5344CB8AC3E}">
        <p14:creationId xmlns:p14="http://schemas.microsoft.com/office/powerpoint/2010/main" val="14590385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5F2E3-A49E-4D4B-991A-0027CC27BE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0B4F94F-6BE9-4945-8760-59CC6BC5CE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883" y="227058"/>
            <a:ext cx="11181209" cy="6146309"/>
          </a:xfrm>
        </p:spPr>
      </p:pic>
    </p:spTree>
    <p:extLst>
      <p:ext uri="{BB962C8B-B14F-4D97-AF65-F5344CB8AC3E}">
        <p14:creationId xmlns:p14="http://schemas.microsoft.com/office/powerpoint/2010/main" val="18739402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2530AD-DD9B-4E42-B60C-4523AC5DB0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4DC9DB78-7FA5-469B-87E0-DFB3B5125F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93" y="201010"/>
            <a:ext cx="10767361" cy="6208667"/>
          </a:xfrm>
        </p:spPr>
      </p:pic>
    </p:spTree>
    <p:extLst>
      <p:ext uri="{BB962C8B-B14F-4D97-AF65-F5344CB8AC3E}">
        <p14:creationId xmlns:p14="http://schemas.microsoft.com/office/powerpoint/2010/main" val="9312578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96E317-822A-4859-9547-B0433DDA25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EB43A75C-09F4-4F2C-B1C0-BFA1135B08E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057" y="157579"/>
            <a:ext cx="8197689" cy="6542842"/>
          </a:xfrm>
        </p:spPr>
      </p:pic>
    </p:spTree>
    <p:extLst>
      <p:ext uri="{BB962C8B-B14F-4D97-AF65-F5344CB8AC3E}">
        <p14:creationId xmlns:p14="http://schemas.microsoft.com/office/powerpoint/2010/main" val="31175194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4C2F476-0450-403F-8A04-9E6027D72A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3B5ECF0-5CDB-4920-B00B-FD15F7FE2A0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916" y="283265"/>
            <a:ext cx="10791884" cy="5611507"/>
          </a:xfrm>
        </p:spPr>
      </p:pic>
    </p:spTree>
    <p:extLst>
      <p:ext uri="{BB962C8B-B14F-4D97-AF65-F5344CB8AC3E}">
        <p14:creationId xmlns:p14="http://schemas.microsoft.com/office/powerpoint/2010/main" val="6301043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A5251B-5B1A-4003-B844-2C8B9F6A67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5F696847-69C3-47BF-918A-3AE62D53778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228600"/>
            <a:ext cx="10276643" cy="6047913"/>
          </a:xfrm>
        </p:spPr>
      </p:pic>
    </p:spTree>
    <p:extLst>
      <p:ext uri="{BB962C8B-B14F-4D97-AF65-F5344CB8AC3E}">
        <p14:creationId xmlns:p14="http://schemas.microsoft.com/office/powerpoint/2010/main" val="41427293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5D8F3FC-49BA-479E-A799-8AD163447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91586832-CE12-4F6A-8AF4-1A20E58C31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295" y="245399"/>
            <a:ext cx="11266617" cy="6247475"/>
          </a:xfrm>
        </p:spPr>
      </p:pic>
    </p:spTree>
    <p:extLst>
      <p:ext uri="{BB962C8B-B14F-4D97-AF65-F5344CB8AC3E}">
        <p14:creationId xmlns:p14="http://schemas.microsoft.com/office/powerpoint/2010/main" val="1616455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AC041C4-D26B-4A72-B5A0-B9E560011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71584FE8-7240-4FFF-8969-A6373A2F60F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664" y="192133"/>
            <a:ext cx="11213350" cy="6300741"/>
          </a:xfrm>
        </p:spPr>
      </p:pic>
    </p:spTree>
    <p:extLst>
      <p:ext uri="{BB962C8B-B14F-4D97-AF65-F5344CB8AC3E}">
        <p14:creationId xmlns:p14="http://schemas.microsoft.com/office/powerpoint/2010/main" val="24249669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Дерево">
  <a:themeElements>
    <a:clrScheme name="Дерев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Дерево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Дерево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Дерево</Template>
  <TotalTime>33</TotalTime>
  <Words>108</Words>
  <Application>Microsoft Office PowerPoint</Application>
  <PresentationFormat>Широкоэкранный</PresentationFormat>
  <Paragraphs>12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Cambria</vt:lpstr>
      <vt:lpstr>PT Sans</vt:lpstr>
      <vt:lpstr>Rockwell</vt:lpstr>
      <vt:lpstr>Rockwell Condensed</vt:lpstr>
      <vt:lpstr>Times New Roman</vt:lpstr>
      <vt:lpstr>Wingdings</vt:lpstr>
      <vt:lpstr>Дерево</vt:lpstr>
      <vt:lpstr>Морфемика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Морфемика</dc:title>
  <dc:creator>karabanova.k03@gmail.com</dc:creator>
  <cp:lastModifiedBy>Ксения Карабанова</cp:lastModifiedBy>
  <cp:revision>4</cp:revision>
  <dcterms:created xsi:type="dcterms:W3CDTF">2022-02-07T16:13:43Z</dcterms:created>
  <dcterms:modified xsi:type="dcterms:W3CDTF">2023-04-26T15:59:38Z</dcterms:modified>
</cp:coreProperties>
</file>