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5"/>
  </p:notesMasterIdLst>
  <p:sldIdLst>
    <p:sldId id="257" r:id="rId2"/>
    <p:sldId id="268" r:id="rId3"/>
    <p:sldId id="294" r:id="rId4"/>
    <p:sldId id="259" r:id="rId5"/>
    <p:sldId id="260" r:id="rId6"/>
    <p:sldId id="261" r:id="rId7"/>
    <p:sldId id="263" r:id="rId8"/>
    <p:sldId id="284" r:id="rId9"/>
    <p:sldId id="267" r:id="rId10"/>
    <p:sldId id="280" r:id="rId11"/>
    <p:sldId id="292" r:id="rId12"/>
    <p:sldId id="297" r:id="rId13"/>
    <p:sldId id="296" r:id="rId14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#1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#1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#1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EF5FCE-BE6E-4A16-B7D2-892E4963EB20}" type="doc">
      <dgm:prSet loTypeId="urn:microsoft.com/office/officeart/2005/8/layout/vList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1257A466-81B3-47C7-A959-606FAAA32B53}">
      <dgm:prSet custT="1"/>
      <dgm:spPr/>
      <dgm:t>
        <a:bodyPr/>
        <a:lstStyle/>
        <a:p>
          <a:pPr algn="ctr" rtl="0"/>
          <a:r>
            <a:rPr lang="ru-RU" sz="2400" b="1" dirty="0" smtClean="0"/>
            <a:t>Музыкальное развлечение как форма культурно – досуговой и творческой деятельности детей дошкольного возраста</a:t>
          </a:r>
          <a:r>
            <a:rPr lang="ru-RU" sz="2400" b="1" baseline="0" dirty="0" smtClean="0"/>
            <a:t/>
          </a:r>
          <a:br>
            <a:rPr lang="ru-RU" sz="2400" b="1" baseline="0" dirty="0" smtClean="0"/>
          </a:br>
          <a:r>
            <a:rPr lang="ru-RU" sz="1800" b="1" baseline="0" dirty="0" smtClean="0"/>
            <a:t> </a:t>
          </a:r>
          <a:r>
            <a:rPr lang="ru-RU" sz="1200" b="1" baseline="0" dirty="0" smtClean="0"/>
            <a:t/>
          </a:r>
          <a:br>
            <a:rPr lang="ru-RU" sz="1200" b="1" baseline="0" dirty="0" smtClean="0"/>
          </a:br>
          <a:r>
            <a:rPr lang="ru-RU" sz="1200" b="1" baseline="0" dirty="0" smtClean="0"/>
            <a:t/>
          </a:r>
          <a:br>
            <a:rPr lang="ru-RU" sz="1200" b="1" baseline="0" dirty="0" smtClean="0"/>
          </a:br>
          <a:endParaRPr lang="ru-RU" sz="1200" dirty="0"/>
        </a:p>
      </dgm:t>
    </dgm:pt>
    <dgm:pt modelId="{D5605DD1-BFED-4171-8821-1A3779D0B88D}" type="parTrans" cxnId="{73405732-78C0-4365-8FB4-4DBB0E1933CF}">
      <dgm:prSet/>
      <dgm:spPr/>
      <dgm:t>
        <a:bodyPr/>
        <a:lstStyle/>
        <a:p>
          <a:endParaRPr lang="ru-RU"/>
        </a:p>
      </dgm:t>
    </dgm:pt>
    <dgm:pt modelId="{232CB6A6-6AC2-45B4-8A29-B75A9224AA34}" type="sibTrans" cxnId="{73405732-78C0-4365-8FB4-4DBB0E1933CF}">
      <dgm:prSet/>
      <dgm:spPr/>
      <dgm:t>
        <a:bodyPr/>
        <a:lstStyle/>
        <a:p>
          <a:endParaRPr lang="ru-RU"/>
        </a:p>
      </dgm:t>
    </dgm:pt>
    <dgm:pt modelId="{B954276D-38FC-48A7-B395-D2D676F2B0CA}" type="pres">
      <dgm:prSet presAssocID="{B4EF5FCE-BE6E-4A16-B7D2-892E4963EB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3B775B-FFD6-4EC6-8007-48429DB81D4D}" type="pres">
      <dgm:prSet presAssocID="{1257A466-81B3-47C7-A959-606FAAA32B53}" presName="parentText" presStyleLbl="node1" presStyleIdx="0" presStyleCnt="1" custScaleY="1162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BC92F1-5372-4194-8DFF-B640F032BD5A}" type="presOf" srcId="{B4EF5FCE-BE6E-4A16-B7D2-892E4963EB20}" destId="{B954276D-38FC-48A7-B395-D2D676F2B0CA}" srcOrd="0" destOrd="0" presId="urn:microsoft.com/office/officeart/2005/8/layout/vList2"/>
    <dgm:cxn modelId="{3EB69B23-0BF3-4ED8-901E-00070D7E3CFB}" type="presOf" srcId="{1257A466-81B3-47C7-A959-606FAAA32B53}" destId="{2D3B775B-FFD6-4EC6-8007-48429DB81D4D}" srcOrd="0" destOrd="0" presId="urn:microsoft.com/office/officeart/2005/8/layout/vList2"/>
    <dgm:cxn modelId="{73405732-78C0-4365-8FB4-4DBB0E1933CF}" srcId="{B4EF5FCE-BE6E-4A16-B7D2-892E4963EB20}" destId="{1257A466-81B3-47C7-A959-606FAAA32B53}" srcOrd="0" destOrd="0" parTransId="{D5605DD1-BFED-4171-8821-1A3779D0B88D}" sibTransId="{232CB6A6-6AC2-45B4-8A29-B75A9224AA34}"/>
    <dgm:cxn modelId="{BE54EC3A-AA19-419B-914C-4FA03ABCEB12}" type="presParOf" srcId="{B954276D-38FC-48A7-B395-D2D676F2B0CA}" destId="{2D3B775B-FFD6-4EC6-8007-48429DB81D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21CF3D3-D824-463E-9E02-340233CCD753}" type="doc">
      <dgm:prSet loTypeId="urn:microsoft.com/office/officeart/2005/8/layout/vList2" loCatId="list" qsTypeId="urn:microsoft.com/office/officeart/2005/8/quickstyle/simple1#18" qsCatId="simple" csTypeId="urn:microsoft.com/office/officeart/2005/8/colors/accent1_2#18" csCatId="accent1" phldr="1"/>
      <dgm:spPr/>
      <dgm:t>
        <a:bodyPr/>
        <a:lstStyle/>
        <a:p>
          <a:endParaRPr lang="ru-RU"/>
        </a:p>
      </dgm:t>
    </dgm:pt>
    <dgm:pt modelId="{727C993B-EBFC-4899-A40B-C9D4A00CE392}">
      <dgm:prSet/>
      <dgm:spPr/>
      <dgm:t>
        <a:bodyPr/>
        <a:lstStyle/>
        <a:p>
          <a:pPr algn="ctr" rtl="0"/>
          <a:r>
            <a:rPr lang="ru-RU" b="1" dirty="0" smtClean="0"/>
            <a:t>Организационный раздел</a:t>
          </a:r>
          <a:endParaRPr lang="ru-RU" dirty="0" smtClean="0"/>
        </a:p>
        <a:p>
          <a:pPr algn="ctr"/>
          <a:r>
            <a:rPr lang="ru-RU" b="1" dirty="0" smtClean="0"/>
            <a:t>Материально-техническое обеспечение Программы</a:t>
          </a:r>
          <a:endParaRPr lang="ru-RU" dirty="0"/>
        </a:p>
      </dgm:t>
    </dgm:pt>
    <dgm:pt modelId="{CF502A5F-9A53-45FE-A075-A23023F33732}" type="parTrans" cxnId="{AD6DFCF0-C26C-4D97-A550-D919C269A295}">
      <dgm:prSet/>
      <dgm:spPr/>
      <dgm:t>
        <a:bodyPr/>
        <a:lstStyle/>
        <a:p>
          <a:endParaRPr lang="ru-RU"/>
        </a:p>
      </dgm:t>
    </dgm:pt>
    <dgm:pt modelId="{BFF431C5-03B2-4233-A87B-CAC2A35B11E8}" type="sibTrans" cxnId="{AD6DFCF0-C26C-4D97-A550-D919C269A295}">
      <dgm:prSet/>
      <dgm:spPr/>
      <dgm:t>
        <a:bodyPr/>
        <a:lstStyle/>
        <a:p>
          <a:endParaRPr lang="ru-RU"/>
        </a:p>
      </dgm:t>
    </dgm:pt>
    <dgm:pt modelId="{BE356D34-DBEA-4534-9021-122A9B05A87C}" type="pres">
      <dgm:prSet presAssocID="{F21CF3D3-D824-463E-9E02-340233CCD7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69C357-ACE0-44EC-BE5B-B4C0EDFA0619}" type="pres">
      <dgm:prSet presAssocID="{727C993B-EBFC-4899-A40B-C9D4A00CE39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6DFCF0-C26C-4D97-A550-D919C269A295}" srcId="{F21CF3D3-D824-463E-9E02-340233CCD753}" destId="{727C993B-EBFC-4899-A40B-C9D4A00CE392}" srcOrd="0" destOrd="0" parTransId="{CF502A5F-9A53-45FE-A075-A23023F33732}" sibTransId="{BFF431C5-03B2-4233-A87B-CAC2A35B11E8}"/>
    <dgm:cxn modelId="{C8A1DD7B-6390-4075-A681-61FFBAFA08C3}" type="presOf" srcId="{727C993B-EBFC-4899-A40B-C9D4A00CE392}" destId="{E769C357-ACE0-44EC-BE5B-B4C0EDFA0619}" srcOrd="0" destOrd="0" presId="urn:microsoft.com/office/officeart/2005/8/layout/vList2"/>
    <dgm:cxn modelId="{E94B47E3-039F-4F03-902B-95F4F1141489}" type="presOf" srcId="{F21CF3D3-D824-463E-9E02-340233CCD753}" destId="{BE356D34-DBEA-4534-9021-122A9B05A87C}" srcOrd="0" destOrd="0" presId="urn:microsoft.com/office/officeart/2005/8/layout/vList2"/>
    <dgm:cxn modelId="{5F3A8397-893A-4AC4-AA17-E74761FC3A0B}" type="presParOf" srcId="{BE356D34-DBEA-4534-9021-122A9B05A87C}" destId="{E769C357-ACE0-44EC-BE5B-B4C0EDFA061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370A26-8487-48E3-A37A-BE5067F638E8}" type="doc">
      <dgm:prSet loTypeId="urn:microsoft.com/office/officeart/2005/8/layout/vList2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5A70EF29-4F21-416A-A919-6B8B706A2FCD}">
      <dgm:prSet/>
      <dgm:spPr/>
      <dgm:t>
        <a:bodyPr/>
        <a:lstStyle/>
        <a:p>
          <a:pPr algn="ctr" rtl="0"/>
          <a:r>
            <a:rPr lang="ru-RU" b="1" baseline="0" smtClean="0"/>
            <a:t>Пояснительная</a:t>
          </a:r>
          <a:r>
            <a:rPr lang="ru-RU" baseline="0" smtClean="0"/>
            <a:t> записка</a:t>
          </a:r>
          <a:endParaRPr lang="ru-RU" dirty="0"/>
        </a:p>
      </dgm:t>
    </dgm:pt>
    <dgm:pt modelId="{772864EC-1E8E-4A0C-9C80-6C18C801856E}" type="parTrans" cxnId="{24A47CBE-EBBC-4891-8623-F4DE5324899E}">
      <dgm:prSet/>
      <dgm:spPr/>
      <dgm:t>
        <a:bodyPr/>
        <a:lstStyle/>
        <a:p>
          <a:endParaRPr lang="ru-RU"/>
        </a:p>
      </dgm:t>
    </dgm:pt>
    <dgm:pt modelId="{C0D9FA55-E11B-4FAE-99D3-5361703CC91E}" type="sibTrans" cxnId="{24A47CBE-EBBC-4891-8623-F4DE5324899E}">
      <dgm:prSet/>
      <dgm:spPr/>
      <dgm:t>
        <a:bodyPr/>
        <a:lstStyle/>
        <a:p>
          <a:endParaRPr lang="ru-RU"/>
        </a:p>
      </dgm:t>
    </dgm:pt>
    <dgm:pt modelId="{D82F2E33-6411-4379-A059-4525DFBE9AF7}" type="pres">
      <dgm:prSet presAssocID="{EC370A26-8487-48E3-A37A-BE5067F638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B6EB7A-0F38-482B-9081-A2E85B719BE9}" type="pres">
      <dgm:prSet presAssocID="{5A70EF29-4F21-416A-A919-6B8B706A2FC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A47CBE-EBBC-4891-8623-F4DE5324899E}" srcId="{EC370A26-8487-48E3-A37A-BE5067F638E8}" destId="{5A70EF29-4F21-416A-A919-6B8B706A2FCD}" srcOrd="0" destOrd="0" parTransId="{772864EC-1E8E-4A0C-9C80-6C18C801856E}" sibTransId="{C0D9FA55-E11B-4FAE-99D3-5361703CC91E}"/>
    <dgm:cxn modelId="{C8ABACF7-3009-4DA2-9690-52E8353C8469}" type="presOf" srcId="{EC370A26-8487-48E3-A37A-BE5067F638E8}" destId="{D82F2E33-6411-4379-A059-4525DFBE9AF7}" srcOrd="0" destOrd="0" presId="urn:microsoft.com/office/officeart/2005/8/layout/vList2"/>
    <dgm:cxn modelId="{6FA3A042-E188-40E4-A82B-D67F33F9B524}" type="presOf" srcId="{5A70EF29-4F21-416A-A919-6B8B706A2FCD}" destId="{2EB6EB7A-0F38-482B-9081-A2E85B719BE9}" srcOrd="0" destOrd="0" presId="urn:microsoft.com/office/officeart/2005/8/layout/vList2"/>
    <dgm:cxn modelId="{D09964C6-8B65-45DF-8D43-00545B2977E2}" type="presParOf" srcId="{D82F2E33-6411-4379-A059-4525DFBE9AF7}" destId="{2EB6EB7A-0F38-482B-9081-A2E85B719BE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370A26-8487-48E3-A37A-BE5067F638E8}" type="doc">
      <dgm:prSet loTypeId="urn:microsoft.com/office/officeart/2005/8/layout/vList2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5A70EF29-4F21-416A-A919-6B8B706A2FCD}">
      <dgm:prSet/>
      <dgm:spPr/>
      <dgm:t>
        <a:bodyPr/>
        <a:lstStyle/>
        <a:p>
          <a:pPr algn="ctr" rtl="0"/>
          <a:endParaRPr lang="ru-RU" dirty="0"/>
        </a:p>
      </dgm:t>
    </dgm:pt>
    <dgm:pt modelId="{772864EC-1E8E-4A0C-9C80-6C18C801856E}" type="parTrans" cxnId="{24A47CBE-EBBC-4891-8623-F4DE5324899E}">
      <dgm:prSet/>
      <dgm:spPr/>
      <dgm:t>
        <a:bodyPr/>
        <a:lstStyle/>
        <a:p>
          <a:endParaRPr lang="ru-RU"/>
        </a:p>
      </dgm:t>
    </dgm:pt>
    <dgm:pt modelId="{C0D9FA55-E11B-4FAE-99D3-5361703CC91E}" type="sibTrans" cxnId="{24A47CBE-EBBC-4891-8623-F4DE5324899E}">
      <dgm:prSet/>
      <dgm:spPr/>
      <dgm:t>
        <a:bodyPr/>
        <a:lstStyle/>
        <a:p>
          <a:endParaRPr lang="ru-RU"/>
        </a:p>
      </dgm:t>
    </dgm:pt>
    <dgm:pt modelId="{D82F2E33-6411-4379-A059-4525DFBE9AF7}" type="pres">
      <dgm:prSet presAssocID="{EC370A26-8487-48E3-A37A-BE5067F638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B6EB7A-0F38-482B-9081-A2E85B719BE9}" type="pres">
      <dgm:prSet presAssocID="{5A70EF29-4F21-416A-A919-6B8B706A2FCD}" presName="parentText" presStyleLbl="node1" presStyleIdx="0" presStyleCnt="1" custScaleY="638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A47CBE-EBBC-4891-8623-F4DE5324899E}" srcId="{EC370A26-8487-48E3-A37A-BE5067F638E8}" destId="{5A70EF29-4F21-416A-A919-6B8B706A2FCD}" srcOrd="0" destOrd="0" parTransId="{772864EC-1E8E-4A0C-9C80-6C18C801856E}" sibTransId="{C0D9FA55-E11B-4FAE-99D3-5361703CC91E}"/>
    <dgm:cxn modelId="{C8ABACF7-3009-4DA2-9690-52E8353C8469}" type="presOf" srcId="{EC370A26-8487-48E3-A37A-BE5067F638E8}" destId="{D82F2E33-6411-4379-A059-4525DFBE9AF7}" srcOrd="0" destOrd="0" presId="urn:microsoft.com/office/officeart/2005/8/layout/vList2"/>
    <dgm:cxn modelId="{6FA3A042-E188-40E4-A82B-D67F33F9B524}" type="presOf" srcId="{5A70EF29-4F21-416A-A919-6B8B706A2FCD}" destId="{2EB6EB7A-0F38-482B-9081-A2E85B719BE9}" srcOrd="0" destOrd="0" presId="urn:microsoft.com/office/officeart/2005/8/layout/vList2"/>
    <dgm:cxn modelId="{D09964C6-8B65-45DF-8D43-00545B2977E2}" type="presParOf" srcId="{D82F2E33-6411-4379-A059-4525DFBE9AF7}" destId="{2EB6EB7A-0F38-482B-9081-A2E85B719BE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038E2E-F64F-4334-9E22-711E97D5C69B}" type="doc">
      <dgm:prSet loTypeId="urn:microsoft.com/office/officeart/2005/8/layout/vList2" loCatId="list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ABCAC05D-36CD-417A-9FEA-7DC38039DDA4}">
      <dgm:prSet/>
      <dgm:spPr/>
      <dgm:t>
        <a:bodyPr/>
        <a:lstStyle/>
        <a:p>
          <a:pPr algn="ctr" rtl="0"/>
          <a:r>
            <a:rPr lang="ru-RU" b="1" i="1" baseline="0" dirty="0" smtClean="0"/>
            <a:t>Актуальность темы</a:t>
          </a:r>
          <a:br>
            <a:rPr lang="ru-RU" b="1" i="1" baseline="0" dirty="0" smtClean="0"/>
          </a:br>
          <a:endParaRPr lang="ru-RU" b="1" dirty="0"/>
        </a:p>
      </dgm:t>
    </dgm:pt>
    <dgm:pt modelId="{C50AF389-2DE2-42C6-B46E-D02A12269E2F}" type="parTrans" cxnId="{5F0DD706-C877-4EB0-933D-DAF26EE5B7A1}">
      <dgm:prSet/>
      <dgm:spPr/>
      <dgm:t>
        <a:bodyPr/>
        <a:lstStyle/>
        <a:p>
          <a:endParaRPr lang="ru-RU"/>
        </a:p>
      </dgm:t>
    </dgm:pt>
    <dgm:pt modelId="{7E302062-25D4-4DFF-96E6-8ADA2FAD55ED}" type="sibTrans" cxnId="{5F0DD706-C877-4EB0-933D-DAF26EE5B7A1}">
      <dgm:prSet/>
      <dgm:spPr/>
      <dgm:t>
        <a:bodyPr/>
        <a:lstStyle/>
        <a:p>
          <a:endParaRPr lang="ru-RU"/>
        </a:p>
      </dgm:t>
    </dgm:pt>
    <dgm:pt modelId="{6119E8D8-DCDF-4D05-8C59-C69EC99156DF}" type="pres">
      <dgm:prSet presAssocID="{37038E2E-F64F-4334-9E22-711E97D5C6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D34174-182C-4440-BBC8-AD0C19601CF3}" type="pres">
      <dgm:prSet presAssocID="{ABCAC05D-36CD-417A-9FEA-7DC38039DDA4}" presName="parentText" presStyleLbl="node1" presStyleIdx="0" presStyleCnt="1" custLinFactNeighborX="-613" custLinFactNeighborY="76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0DD706-C877-4EB0-933D-DAF26EE5B7A1}" srcId="{37038E2E-F64F-4334-9E22-711E97D5C69B}" destId="{ABCAC05D-36CD-417A-9FEA-7DC38039DDA4}" srcOrd="0" destOrd="0" parTransId="{C50AF389-2DE2-42C6-B46E-D02A12269E2F}" sibTransId="{7E302062-25D4-4DFF-96E6-8ADA2FAD55ED}"/>
    <dgm:cxn modelId="{CE52A74C-9F84-426E-AC6B-B58EAE2CDC38}" type="presOf" srcId="{ABCAC05D-36CD-417A-9FEA-7DC38039DDA4}" destId="{31D34174-182C-4440-BBC8-AD0C19601CF3}" srcOrd="0" destOrd="0" presId="urn:microsoft.com/office/officeart/2005/8/layout/vList2"/>
    <dgm:cxn modelId="{AFCF9BC4-E50A-4772-9E54-5324389EC472}" type="presOf" srcId="{37038E2E-F64F-4334-9E22-711E97D5C69B}" destId="{6119E8D8-DCDF-4D05-8C59-C69EC99156DF}" srcOrd="0" destOrd="0" presId="urn:microsoft.com/office/officeart/2005/8/layout/vList2"/>
    <dgm:cxn modelId="{FED65F20-D133-4BAF-B6ED-3CD7C2131D85}" type="presParOf" srcId="{6119E8D8-DCDF-4D05-8C59-C69EC99156DF}" destId="{31D34174-182C-4440-BBC8-AD0C19601CF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F76AD30-9CC3-4AB5-AE75-06A173E2FD26}" type="doc">
      <dgm:prSet loTypeId="urn:microsoft.com/office/officeart/2005/8/layout/vList2" loCatId="list" qsTypeId="urn:microsoft.com/office/officeart/2005/8/quickstyle/simple1#5" qsCatId="simple" csTypeId="urn:microsoft.com/office/officeart/2005/8/colors/accent1_2#5" csCatId="accent1"/>
      <dgm:spPr/>
      <dgm:t>
        <a:bodyPr/>
        <a:lstStyle/>
        <a:p>
          <a:endParaRPr lang="ru-RU"/>
        </a:p>
      </dgm:t>
    </dgm:pt>
    <dgm:pt modelId="{79C67637-CB39-4ACB-8F5D-8E2931A4621B}">
      <dgm:prSet/>
      <dgm:spPr/>
      <dgm:t>
        <a:bodyPr/>
        <a:lstStyle/>
        <a:p>
          <a:pPr algn="ctr" rtl="0"/>
          <a:r>
            <a:rPr lang="ru-RU" b="1" baseline="0" smtClean="0"/>
            <a:t>Цель</a:t>
          </a:r>
          <a:endParaRPr lang="ru-RU" b="1"/>
        </a:p>
      </dgm:t>
    </dgm:pt>
    <dgm:pt modelId="{BE495D47-0E57-4E4B-8022-9C4B6D8A9D8F}" type="parTrans" cxnId="{D2E95C37-2D16-4C2D-BCC0-C06618C0D84B}">
      <dgm:prSet/>
      <dgm:spPr/>
      <dgm:t>
        <a:bodyPr/>
        <a:lstStyle/>
        <a:p>
          <a:endParaRPr lang="ru-RU"/>
        </a:p>
      </dgm:t>
    </dgm:pt>
    <dgm:pt modelId="{A9F03041-D5DC-45AF-BFEC-57C9A57AEA33}" type="sibTrans" cxnId="{D2E95C37-2D16-4C2D-BCC0-C06618C0D84B}">
      <dgm:prSet/>
      <dgm:spPr/>
      <dgm:t>
        <a:bodyPr/>
        <a:lstStyle/>
        <a:p>
          <a:endParaRPr lang="ru-RU"/>
        </a:p>
      </dgm:t>
    </dgm:pt>
    <dgm:pt modelId="{448018BA-673B-45D0-BB48-FF0947059CEF}" type="pres">
      <dgm:prSet presAssocID="{EF76AD30-9CC3-4AB5-AE75-06A173E2FD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173F60-F29F-4E04-8B5C-DB56E807D762}" type="pres">
      <dgm:prSet presAssocID="{79C67637-CB39-4ACB-8F5D-8E2931A4621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E95C37-2D16-4C2D-BCC0-C06618C0D84B}" srcId="{EF76AD30-9CC3-4AB5-AE75-06A173E2FD26}" destId="{79C67637-CB39-4ACB-8F5D-8E2931A4621B}" srcOrd="0" destOrd="0" parTransId="{BE495D47-0E57-4E4B-8022-9C4B6D8A9D8F}" sibTransId="{A9F03041-D5DC-45AF-BFEC-57C9A57AEA33}"/>
    <dgm:cxn modelId="{A30F3A59-8208-4245-8A6C-0A0089D9F639}" type="presOf" srcId="{79C67637-CB39-4ACB-8F5D-8E2931A4621B}" destId="{A7173F60-F29F-4E04-8B5C-DB56E807D762}" srcOrd="0" destOrd="0" presId="urn:microsoft.com/office/officeart/2005/8/layout/vList2"/>
    <dgm:cxn modelId="{52411CE1-4511-431A-BFDD-E5BA5B7F3B13}" type="presOf" srcId="{EF76AD30-9CC3-4AB5-AE75-06A173E2FD26}" destId="{448018BA-673B-45D0-BB48-FF0947059CEF}" srcOrd="0" destOrd="0" presId="urn:microsoft.com/office/officeart/2005/8/layout/vList2"/>
    <dgm:cxn modelId="{23F791B1-219C-4CB0-B7E7-8216FB98DD74}" type="presParOf" srcId="{448018BA-673B-45D0-BB48-FF0947059CEF}" destId="{A7173F60-F29F-4E04-8B5C-DB56E807D76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E8969AC-A469-4D58-946D-27188AF01FF7}" type="doc">
      <dgm:prSet loTypeId="urn:microsoft.com/office/officeart/2005/8/layout/vList2" loCatId="list" qsTypeId="urn:microsoft.com/office/officeart/2005/8/quickstyle/simple1#6" qsCatId="simple" csTypeId="urn:microsoft.com/office/officeart/2005/8/colors/accent1_2#6" csCatId="accent1"/>
      <dgm:spPr/>
      <dgm:t>
        <a:bodyPr/>
        <a:lstStyle/>
        <a:p>
          <a:endParaRPr lang="ru-RU"/>
        </a:p>
      </dgm:t>
    </dgm:pt>
    <dgm:pt modelId="{1418AC1C-69AD-478D-99B1-D4F6F89D1A80}">
      <dgm:prSet/>
      <dgm:spPr/>
      <dgm:t>
        <a:bodyPr/>
        <a:lstStyle/>
        <a:p>
          <a:pPr algn="ctr" rtl="0"/>
          <a:r>
            <a:rPr lang="ru-RU" b="1" baseline="0" smtClean="0"/>
            <a:t>Задачи</a:t>
          </a:r>
          <a:endParaRPr lang="ru-RU" b="1"/>
        </a:p>
      </dgm:t>
    </dgm:pt>
    <dgm:pt modelId="{0ABAB213-93B4-42D3-AEEA-A444B1FC0542}" type="parTrans" cxnId="{8C0E5F5D-78D3-4887-BCE6-8CB8A994EC5E}">
      <dgm:prSet/>
      <dgm:spPr/>
      <dgm:t>
        <a:bodyPr/>
        <a:lstStyle/>
        <a:p>
          <a:endParaRPr lang="ru-RU"/>
        </a:p>
      </dgm:t>
    </dgm:pt>
    <dgm:pt modelId="{1C6354BA-0075-440A-86D1-AA49F809027E}" type="sibTrans" cxnId="{8C0E5F5D-78D3-4887-BCE6-8CB8A994EC5E}">
      <dgm:prSet/>
      <dgm:spPr/>
      <dgm:t>
        <a:bodyPr/>
        <a:lstStyle/>
        <a:p>
          <a:endParaRPr lang="ru-RU"/>
        </a:p>
      </dgm:t>
    </dgm:pt>
    <dgm:pt modelId="{0067B587-F7F2-4B01-B609-5AA6BA847E6B}" type="pres">
      <dgm:prSet presAssocID="{0E8969AC-A469-4D58-946D-27188AF01F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C86A0C-8518-4291-A60B-7F70329BD4B1}" type="pres">
      <dgm:prSet presAssocID="{1418AC1C-69AD-478D-99B1-D4F6F89D1A8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76F5FA-8B35-4874-AAE9-DD7BD4C8F7DA}" type="presOf" srcId="{0E8969AC-A469-4D58-946D-27188AF01FF7}" destId="{0067B587-F7F2-4B01-B609-5AA6BA847E6B}" srcOrd="0" destOrd="0" presId="urn:microsoft.com/office/officeart/2005/8/layout/vList2"/>
    <dgm:cxn modelId="{8C0E5F5D-78D3-4887-BCE6-8CB8A994EC5E}" srcId="{0E8969AC-A469-4D58-946D-27188AF01FF7}" destId="{1418AC1C-69AD-478D-99B1-D4F6F89D1A80}" srcOrd="0" destOrd="0" parTransId="{0ABAB213-93B4-42D3-AEEA-A444B1FC0542}" sibTransId="{1C6354BA-0075-440A-86D1-AA49F809027E}"/>
    <dgm:cxn modelId="{A691B86C-46F2-4A1D-93C0-2D11DFA4E3CC}" type="presOf" srcId="{1418AC1C-69AD-478D-99B1-D4F6F89D1A80}" destId="{7AC86A0C-8518-4291-A60B-7F70329BD4B1}" srcOrd="0" destOrd="0" presId="urn:microsoft.com/office/officeart/2005/8/layout/vList2"/>
    <dgm:cxn modelId="{DBD60157-624E-489C-B42D-F6D5B43753CB}" type="presParOf" srcId="{0067B587-F7F2-4B01-B609-5AA6BA847E6B}" destId="{7AC86A0C-8518-4291-A60B-7F70329BD4B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CB4337-BEF5-4DF1-87B3-CD2BA5FD2852}" type="doc">
      <dgm:prSet loTypeId="urn:microsoft.com/office/officeart/2005/8/layout/vList2" loCatId="list" qsTypeId="urn:microsoft.com/office/officeart/2005/8/quickstyle/simple1#7" qsCatId="simple" csTypeId="urn:microsoft.com/office/officeart/2005/8/colors/accent1_2#7" csCatId="accent1"/>
      <dgm:spPr/>
      <dgm:t>
        <a:bodyPr/>
        <a:lstStyle/>
        <a:p>
          <a:endParaRPr lang="ru-RU"/>
        </a:p>
      </dgm:t>
    </dgm:pt>
    <dgm:pt modelId="{7D23B761-A407-4DCA-A3B4-9D6728D6EDDE}">
      <dgm:prSet/>
      <dgm:spPr/>
      <dgm:t>
        <a:bodyPr/>
        <a:lstStyle/>
        <a:p>
          <a:pPr algn="ctr" rtl="0"/>
          <a:r>
            <a:rPr lang="ru-RU" b="1" i="1" baseline="0" smtClean="0"/>
            <a:t>Принципы</a:t>
          </a:r>
          <a:endParaRPr lang="ru-RU" b="1"/>
        </a:p>
      </dgm:t>
    </dgm:pt>
    <dgm:pt modelId="{F8F32693-EB51-4C5D-82ED-8D4E08A93A7D}" type="parTrans" cxnId="{CB969C0D-98A0-4274-A535-A4F48EB933EE}">
      <dgm:prSet/>
      <dgm:spPr/>
      <dgm:t>
        <a:bodyPr/>
        <a:lstStyle/>
        <a:p>
          <a:endParaRPr lang="ru-RU"/>
        </a:p>
      </dgm:t>
    </dgm:pt>
    <dgm:pt modelId="{365E58E9-DDDB-402E-AC0B-E41FA0637237}" type="sibTrans" cxnId="{CB969C0D-98A0-4274-A535-A4F48EB933EE}">
      <dgm:prSet/>
      <dgm:spPr/>
      <dgm:t>
        <a:bodyPr/>
        <a:lstStyle/>
        <a:p>
          <a:endParaRPr lang="ru-RU"/>
        </a:p>
      </dgm:t>
    </dgm:pt>
    <dgm:pt modelId="{83DACB76-D6F3-4A54-9812-081C8D60074D}" type="pres">
      <dgm:prSet presAssocID="{D4CB4337-BEF5-4DF1-87B3-CD2BA5FD28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BD39AA-CC8F-4B47-AC1E-35F7DC9DD5E6}" type="pres">
      <dgm:prSet presAssocID="{7D23B761-A407-4DCA-A3B4-9D6728D6EDD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7E3C4F-1751-4F59-93AC-E49F0942E5AD}" type="presOf" srcId="{D4CB4337-BEF5-4DF1-87B3-CD2BA5FD2852}" destId="{83DACB76-D6F3-4A54-9812-081C8D60074D}" srcOrd="0" destOrd="0" presId="urn:microsoft.com/office/officeart/2005/8/layout/vList2"/>
    <dgm:cxn modelId="{79FFCD6F-F0FD-4E2E-9196-4B29E715CD57}" type="presOf" srcId="{7D23B761-A407-4DCA-A3B4-9D6728D6EDDE}" destId="{86BD39AA-CC8F-4B47-AC1E-35F7DC9DD5E6}" srcOrd="0" destOrd="0" presId="urn:microsoft.com/office/officeart/2005/8/layout/vList2"/>
    <dgm:cxn modelId="{CB969C0D-98A0-4274-A535-A4F48EB933EE}" srcId="{D4CB4337-BEF5-4DF1-87B3-CD2BA5FD2852}" destId="{7D23B761-A407-4DCA-A3B4-9D6728D6EDDE}" srcOrd="0" destOrd="0" parTransId="{F8F32693-EB51-4C5D-82ED-8D4E08A93A7D}" sibTransId="{365E58E9-DDDB-402E-AC0B-E41FA0637237}"/>
    <dgm:cxn modelId="{0D6FF4C3-6B50-4AB5-8D8C-2827521BE1F4}" type="presParOf" srcId="{83DACB76-D6F3-4A54-9812-081C8D60074D}" destId="{86BD39AA-CC8F-4B47-AC1E-35F7DC9DD5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EF49D27-07D4-4698-9BE8-108662DC1B67}" type="doc">
      <dgm:prSet loTypeId="urn:microsoft.com/office/officeart/2005/8/layout/vList2" loCatId="list" qsTypeId="urn:microsoft.com/office/officeart/2005/8/quickstyle/simple1#11" qsCatId="simple" csTypeId="urn:microsoft.com/office/officeart/2005/8/colors/accent1_2#11" csCatId="accent1"/>
      <dgm:spPr/>
      <dgm:t>
        <a:bodyPr/>
        <a:lstStyle/>
        <a:p>
          <a:endParaRPr lang="ru-RU"/>
        </a:p>
      </dgm:t>
    </dgm:pt>
    <dgm:pt modelId="{4E9AF3F7-00A2-4A49-8B51-89AFAC3E5FBA}">
      <dgm:prSet/>
      <dgm:spPr/>
      <dgm:t>
        <a:bodyPr/>
        <a:lstStyle/>
        <a:p>
          <a:pPr algn="ctr" rtl="0"/>
          <a:r>
            <a:rPr lang="ru-RU" b="1" i="1" baseline="0" dirty="0" smtClean="0"/>
            <a:t>Методы</a:t>
          </a:r>
          <a:r>
            <a:rPr lang="ru-RU" i="1" baseline="0" dirty="0" smtClean="0"/>
            <a:t> работы</a:t>
          </a:r>
          <a:r>
            <a:rPr lang="ru-RU" baseline="0" dirty="0" smtClean="0"/>
            <a:t> </a:t>
          </a:r>
          <a:endParaRPr lang="ru-RU" dirty="0"/>
        </a:p>
      </dgm:t>
    </dgm:pt>
    <dgm:pt modelId="{A916EE05-2212-4D57-8060-E96650BB9D81}" type="parTrans" cxnId="{D9B29BAC-AB1F-47CD-B197-015E97984A3E}">
      <dgm:prSet/>
      <dgm:spPr/>
      <dgm:t>
        <a:bodyPr/>
        <a:lstStyle/>
        <a:p>
          <a:endParaRPr lang="ru-RU"/>
        </a:p>
      </dgm:t>
    </dgm:pt>
    <dgm:pt modelId="{486021A7-BD24-4E4C-9182-085BDF89851F}" type="sibTrans" cxnId="{D9B29BAC-AB1F-47CD-B197-015E97984A3E}">
      <dgm:prSet/>
      <dgm:spPr/>
      <dgm:t>
        <a:bodyPr/>
        <a:lstStyle/>
        <a:p>
          <a:endParaRPr lang="ru-RU"/>
        </a:p>
      </dgm:t>
    </dgm:pt>
    <dgm:pt modelId="{713D8662-AE7A-4B4B-A180-88C66C082E45}" type="pres">
      <dgm:prSet presAssocID="{2EF49D27-07D4-4698-9BE8-108662DC1B6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CE2DE7-C07C-42C0-83CD-6007161B402D}" type="pres">
      <dgm:prSet presAssocID="{4E9AF3F7-00A2-4A49-8B51-89AFAC3E5FB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B29BAC-AB1F-47CD-B197-015E97984A3E}" srcId="{2EF49D27-07D4-4698-9BE8-108662DC1B67}" destId="{4E9AF3F7-00A2-4A49-8B51-89AFAC3E5FBA}" srcOrd="0" destOrd="0" parTransId="{A916EE05-2212-4D57-8060-E96650BB9D81}" sibTransId="{486021A7-BD24-4E4C-9182-085BDF89851F}"/>
    <dgm:cxn modelId="{4A675152-10BE-49A3-8DB3-860AC0F4BD02}" type="presOf" srcId="{2EF49D27-07D4-4698-9BE8-108662DC1B67}" destId="{713D8662-AE7A-4B4B-A180-88C66C082E45}" srcOrd="0" destOrd="0" presId="urn:microsoft.com/office/officeart/2005/8/layout/vList2"/>
    <dgm:cxn modelId="{2BB62535-CBC7-488E-929E-5E5A1EA41835}" type="presOf" srcId="{4E9AF3F7-00A2-4A49-8B51-89AFAC3E5FBA}" destId="{EDCE2DE7-C07C-42C0-83CD-6007161B402D}" srcOrd="0" destOrd="0" presId="urn:microsoft.com/office/officeart/2005/8/layout/vList2"/>
    <dgm:cxn modelId="{E5EA225C-6415-4C60-BAD7-BF50F83BFA48}" type="presParOf" srcId="{713D8662-AE7A-4B4B-A180-88C66C082E45}" destId="{EDCE2DE7-C07C-42C0-83CD-6007161B40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21CF3D3-D824-463E-9E02-340233CCD753}" type="doc">
      <dgm:prSet loTypeId="urn:microsoft.com/office/officeart/2005/8/layout/vList2" loCatId="list" qsTypeId="urn:microsoft.com/office/officeart/2005/8/quickstyle/simple1#18" qsCatId="simple" csTypeId="urn:microsoft.com/office/officeart/2005/8/colors/accent1_2#18" csCatId="accent1"/>
      <dgm:spPr/>
      <dgm:t>
        <a:bodyPr/>
        <a:lstStyle/>
        <a:p>
          <a:endParaRPr lang="ru-RU"/>
        </a:p>
      </dgm:t>
    </dgm:pt>
    <dgm:pt modelId="{727C993B-EBFC-4899-A40B-C9D4A00CE392}">
      <dgm:prSet/>
      <dgm:spPr/>
      <dgm:t>
        <a:bodyPr/>
        <a:lstStyle/>
        <a:p>
          <a:pPr algn="ctr" rtl="0"/>
          <a:r>
            <a:rPr lang="ru-RU" baseline="0" dirty="0" smtClean="0"/>
            <a:t>Формы работы с детьми</a:t>
          </a:r>
          <a:endParaRPr lang="ru-RU" dirty="0"/>
        </a:p>
      </dgm:t>
    </dgm:pt>
    <dgm:pt modelId="{CF502A5F-9A53-45FE-A075-A23023F33732}" type="parTrans" cxnId="{AD6DFCF0-C26C-4D97-A550-D919C269A295}">
      <dgm:prSet/>
      <dgm:spPr/>
      <dgm:t>
        <a:bodyPr/>
        <a:lstStyle/>
        <a:p>
          <a:endParaRPr lang="ru-RU"/>
        </a:p>
      </dgm:t>
    </dgm:pt>
    <dgm:pt modelId="{BFF431C5-03B2-4233-A87B-CAC2A35B11E8}" type="sibTrans" cxnId="{AD6DFCF0-C26C-4D97-A550-D919C269A295}">
      <dgm:prSet/>
      <dgm:spPr/>
      <dgm:t>
        <a:bodyPr/>
        <a:lstStyle/>
        <a:p>
          <a:endParaRPr lang="ru-RU"/>
        </a:p>
      </dgm:t>
    </dgm:pt>
    <dgm:pt modelId="{BE356D34-DBEA-4534-9021-122A9B05A87C}" type="pres">
      <dgm:prSet presAssocID="{F21CF3D3-D824-463E-9E02-340233CCD7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69C357-ACE0-44EC-BE5B-B4C0EDFA0619}" type="pres">
      <dgm:prSet presAssocID="{727C993B-EBFC-4899-A40B-C9D4A00CE39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6DFCF0-C26C-4D97-A550-D919C269A295}" srcId="{F21CF3D3-D824-463E-9E02-340233CCD753}" destId="{727C993B-EBFC-4899-A40B-C9D4A00CE392}" srcOrd="0" destOrd="0" parTransId="{CF502A5F-9A53-45FE-A075-A23023F33732}" sibTransId="{BFF431C5-03B2-4233-A87B-CAC2A35B11E8}"/>
    <dgm:cxn modelId="{BCD6B325-47C3-4A34-915D-896A0A680A58}" type="presOf" srcId="{F21CF3D3-D824-463E-9E02-340233CCD753}" destId="{BE356D34-DBEA-4534-9021-122A9B05A87C}" srcOrd="0" destOrd="0" presId="urn:microsoft.com/office/officeart/2005/8/layout/vList2"/>
    <dgm:cxn modelId="{5AB23CFB-2A3C-4487-A2D2-326DF69246C3}" type="presOf" srcId="{727C993B-EBFC-4899-A40B-C9D4A00CE392}" destId="{E769C357-ACE0-44EC-BE5B-B4C0EDFA0619}" srcOrd="0" destOrd="0" presId="urn:microsoft.com/office/officeart/2005/8/layout/vList2"/>
    <dgm:cxn modelId="{E1121647-D703-486F-8403-FC59064F4D18}" type="presParOf" srcId="{BE356D34-DBEA-4534-9021-122A9B05A87C}" destId="{E769C357-ACE0-44EC-BE5B-B4C0EDFA061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3B775B-FFD6-4EC6-8007-48429DB81D4D}">
      <dsp:nvSpPr>
        <dsp:cNvPr id="0" name=""/>
        <dsp:cNvSpPr/>
      </dsp:nvSpPr>
      <dsp:spPr>
        <a:xfrm>
          <a:off x="0" y="4"/>
          <a:ext cx="8079431" cy="21661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Музыкальное развлечение как форма культурно – досуговой и творческой деятельности детей дошкольного возраста</a:t>
          </a:r>
          <a:r>
            <a:rPr lang="ru-RU" sz="2400" b="1" kern="1200" baseline="0" dirty="0" smtClean="0"/>
            <a:t/>
          </a:r>
          <a:br>
            <a:rPr lang="ru-RU" sz="2400" b="1" kern="1200" baseline="0" dirty="0" smtClean="0"/>
          </a:br>
          <a:r>
            <a:rPr lang="ru-RU" sz="1800" b="1" kern="1200" baseline="0" dirty="0" smtClean="0"/>
            <a:t> </a:t>
          </a:r>
          <a:r>
            <a:rPr lang="ru-RU" sz="1200" b="1" kern="1200" baseline="0" dirty="0" smtClean="0"/>
            <a:t/>
          </a:r>
          <a:br>
            <a:rPr lang="ru-RU" sz="1200" b="1" kern="1200" baseline="0" dirty="0" smtClean="0"/>
          </a:br>
          <a:r>
            <a:rPr lang="ru-RU" sz="1200" b="1" kern="1200" baseline="0" dirty="0" smtClean="0"/>
            <a:t/>
          </a:r>
          <a:br>
            <a:rPr lang="ru-RU" sz="1200" b="1" kern="1200" baseline="0" dirty="0" smtClean="0"/>
          </a:br>
          <a:endParaRPr lang="ru-RU" sz="1200" kern="1200" dirty="0"/>
        </a:p>
      </dsp:txBody>
      <dsp:txXfrm>
        <a:off x="0" y="4"/>
        <a:ext cx="8079431" cy="216611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69C357-ACE0-44EC-BE5B-B4C0EDFA0619}">
      <dsp:nvSpPr>
        <dsp:cNvPr id="0" name=""/>
        <dsp:cNvSpPr/>
      </dsp:nvSpPr>
      <dsp:spPr>
        <a:xfrm>
          <a:off x="0" y="7845"/>
          <a:ext cx="8686800" cy="822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Организационный раздел</a:t>
          </a:r>
          <a:endParaRPr lang="ru-RU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Материально-техническое обеспечение Программы</a:t>
          </a:r>
          <a:endParaRPr lang="ru-RU" sz="1900" kern="1200" dirty="0"/>
        </a:p>
      </dsp:txBody>
      <dsp:txXfrm>
        <a:off x="0" y="7845"/>
        <a:ext cx="8686800" cy="8225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B6EB7A-0F38-482B-9081-A2E85B719BE9}">
      <dsp:nvSpPr>
        <dsp:cNvPr id="0" name=""/>
        <dsp:cNvSpPr/>
      </dsp:nvSpPr>
      <dsp:spPr>
        <a:xfrm>
          <a:off x="0" y="10386"/>
          <a:ext cx="8686800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baseline="0" smtClean="0"/>
            <a:t>Пояснительная</a:t>
          </a:r>
          <a:r>
            <a:rPr lang="ru-RU" sz="4200" kern="1200" baseline="0" smtClean="0"/>
            <a:t> записка</a:t>
          </a:r>
          <a:endParaRPr lang="ru-RU" sz="4200" kern="1200" dirty="0"/>
        </a:p>
      </dsp:txBody>
      <dsp:txXfrm>
        <a:off x="0" y="10386"/>
        <a:ext cx="8686800" cy="9827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B6EB7A-0F38-482B-9081-A2E85B719BE9}">
      <dsp:nvSpPr>
        <dsp:cNvPr id="0" name=""/>
        <dsp:cNvSpPr/>
      </dsp:nvSpPr>
      <dsp:spPr>
        <a:xfrm>
          <a:off x="0" y="200701"/>
          <a:ext cx="8686800" cy="7773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0" y="200701"/>
        <a:ext cx="8686800" cy="77736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D34174-182C-4440-BBC8-AD0C19601CF3}">
      <dsp:nvSpPr>
        <dsp:cNvPr id="0" name=""/>
        <dsp:cNvSpPr/>
      </dsp:nvSpPr>
      <dsp:spPr>
        <a:xfrm>
          <a:off x="0" y="14675"/>
          <a:ext cx="8686800" cy="8494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baseline="0" dirty="0" smtClean="0"/>
            <a:t>Актуальность темы</a:t>
          </a:r>
          <a:br>
            <a:rPr lang="ru-RU" sz="2200" b="1" i="1" kern="1200" baseline="0" dirty="0" smtClean="0"/>
          </a:br>
          <a:endParaRPr lang="ru-RU" sz="2200" b="1" kern="1200" dirty="0"/>
        </a:p>
      </dsp:txBody>
      <dsp:txXfrm>
        <a:off x="0" y="14675"/>
        <a:ext cx="8686800" cy="8494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173F60-F29F-4E04-8B5C-DB56E807D762}">
      <dsp:nvSpPr>
        <dsp:cNvPr id="0" name=""/>
        <dsp:cNvSpPr/>
      </dsp:nvSpPr>
      <dsp:spPr>
        <a:xfrm>
          <a:off x="0" y="9600"/>
          <a:ext cx="86868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baseline="0" smtClean="0"/>
            <a:t>Цель</a:t>
          </a:r>
          <a:endParaRPr lang="ru-RU" sz="3500" b="1" kern="1200"/>
        </a:p>
      </dsp:txBody>
      <dsp:txXfrm>
        <a:off x="0" y="9600"/>
        <a:ext cx="8686800" cy="81899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C86A0C-8518-4291-A60B-7F70329BD4B1}">
      <dsp:nvSpPr>
        <dsp:cNvPr id="0" name=""/>
        <dsp:cNvSpPr/>
      </dsp:nvSpPr>
      <dsp:spPr>
        <a:xfrm>
          <a:off x="0" y="9600"/>
          <a:ext cx="86868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baseline="0" smtClean="0"/>
            <a:t>Задачи</a:t>
          </a:r>
          <a:endParaRPr lang="ru-RU" sz="3500" b="1" kern="1200"/>
        </a:p>
      </dsp:txBody>
      <dsp:txXfrm>
        <a:off x="0" y="9600"/>
        <a:ext cx="8686800" cy="81899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BD39AA-CC8F-4B47-AC1E-35F7DC9DD5E6}">
      <dsp:nvSpPr>
        <dsp:cNvPr id="0" name=""/>
        <dsp:cNvSpPr/>
      </dsp:nvSpPr>
      <dsp:spPr>
        <a:xfrm>
          <a:off x="0" y="9600"/>
          <a:ext cx="86868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i="1" kern="1200" baseline="0" smtClean="0"/>
            <a:t>Принципы</a:t>
          </a:r>
          <a:endParaRPr lang="ru-RU" sz="3500" b="1" kern="1200"/>
        </a:p>
      </dsp:txBody>
      <dsp:txXfrm>
        <a:off x="0" y="9600"/>
        <a:ext cx="8686800" cy="81899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CE2DE7-C07C-42C0-83CD-6007161B402D}">
      <dsp:nvSpPr>
        <dsp:cNvPr id="0" name=""/>
        <dsp:cNvSpPr/>
      </dsp:nvSpPr>
      <dsp:spPr>
        <a:xfrm>
          <a:off x="0" y="9600"/>
          <a:ext cx="86868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i="1" kern="1200" baseline="0" dirty="0" smtClean="0"/>
            <a:t>Методы</a:t>
          </a:r>
          <a:r>
            <a:rPr lang="ru-RU" sz="3500" i="1" kern="1200" baseline="0" dirty="0" smtClean="0"/>
            <a:t> работы</a:t>
          </a:r>
          <a:r>
            <a:rPr lang="ru-RU" sz="3500" kern="1200" baseline="0" dirty="0" smtClean="0"/>
            <a:t> </a:t>
          </a:r>
          <a:endParaRPr lang="ru-RU" sz="3500" kern="1200" dirty="0"/>
        </a:p>
      </dsp:txBody>
      <dsp:txXfrm>
        <a:off x="0" y="9600"/>
        <a:ext cx="8686800" cy="81899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69C357-ACE0-44EC-BE5B-B4C0EDFA0619}">
      <dsp:nvSpPr>
        <dsp:cNvPr id="0" name=""/>
        <dsp:cNvSpPr/>
      </dsp:nvSpPr>
      <dsp:spPr>
        <a:xfrm>
          <a:off x="0" y="9600"/>
          <a:ext cx="86868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baseline="0" dirty="0" smtClean="0"/>
            <a:t>Формы работы с детьми</a:t>
          </a:r>
          <a:endParaRPr lang="ru-RU" sz="3500" kern="1200" dirty="0"/>
        </a:p>
      </dsp:txBody>
      <dsp:txXfrm>
        <a:off x="0" y="9600"/>
        <a:ext cx="8686800" cy="818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1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1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9A57C-79D7-42D7-BEC9-763374D5C62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F28F8-4FA6-40C6-A66A-570B99C1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F28F8-4FA6-40C6-A66A-570B99C1D63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9EB63-4015-45B2-8B93-A56E6195E8BC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ACD88-12C1-448C-8BAD-1B3C6F937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A5D21-CF8C-4355-850A-57E76BF11F45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ADA74-04F6-414E-A4F1-31BA5443D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9EB11-A1AB-4E3F-8C3A-C94D22DED8A5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B92A8-6EF5-490A-A492-450C9D198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19AD9-B900-45E2-AD4D-86874770A61E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9691F-3E62-4734-962D-49E830F0E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FB7F9-4367-48C5-89BA-5ACFF1AD4B35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4B5AC-7D53-47AD-8438-F1F94D427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C7119-C2F8-48F2-B0FE-A9B679F7F43C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5BFE4-E7F5-49BE-A2C3-C9B52DB40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60D82-36EC-4595-B91C-C0076471FCF7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3CB52-7378-4369-84B0-AEFB0363C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E4C5C-2DCB-415B-8D8E-39D61092714B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4D1F1-29F3-4396-9544-7486F1469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75C8A-8115-4DF5-AF9C-2831FD521451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0B0AD-3375-4148-B9DE-81DF390DF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46F04-0637-4A7C-9E8B-F35844132FC7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9CBDC-2E2C-4154-B329-8B602F643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0739D-5855-4795-BEF3-83E05034BE68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DB343-1103-4D95-A979-8E1F861C3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8ACC6C-C496-4A08-B833-5625B26664C1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BB8354-2043-47A8-9275-544DE6B8C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69" r:id="rId4"/>
    <p:sldLayoutId id="2147483976" r:id="rId5"/>
    <p:sldLayoutId id="2147483970" r:id="rId6"/>
    <p:sldLayoutId id="2147483977" r:id="rId7"/>
    <p:sldLayoutId id="2147483978" r:id="rId8"/>
    <p:sldLayoutId id="2147483979" r:id="rId9"/>
    <p:sldLayoutId id="2147483971" r:id="rId10"/>
    <p:sldLayoutId id="214748398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411163" y="1991433"/>
          <a:ext cx="8079431" cy="2166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342" name="Rectangle 6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2400" b="1" i="1" cap="none" dirty="0" smtClean="0">
                <a:effectLst/>
              </a:rPr>
              <a:t/>
            </a:r>
            <a:br>
              <a:rPr lang="ru-RU" sz="2400" b="1" i="1" cap="none" dirty="0" smtClean="0">
                <a:effectLst/>
              </a:rPr>
            </a:br>
            <a:endParaRPr lang="ru-RU" sz="2400" b="1" i="1" cap="none" dirty="0" smtClean="0">
              <a:effectLst/>
            </a:endParaRPr>
          </a:p>
        </p:txBody>
      </p:sp>
      <p:sp>
        <p:nvSpPr>
          <p:cNvPr id="14338" name="Текст 3"/>
          <p:cNvSpPr>
            <a:spLocks noGrp="1"/>
          </p:cNvSpPr>
          <p:nvPr>
            <p:ph type="body" sz="half" idx="2"/>
          </p:nvPr>
        </p:nvSpPr>
        <p:spPr>
          <a:xfrm>
            <a:off x="1368425" y="4292600"/>
            <a:ext cx="7775575" cy="2376488"/>
          </a:xfrm>
        </p:spPr>
        <p:txBody>
          <a:bodyPr/>
          <a:lstStyle/>
          <a:p>
            <a:pPr algn="r" eaLnBrk="1" hangingPunct="1"/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Григорьева Наталья Николаевна, </a:t>
            </a:r>
          </a:p>
          <a:p>
            <a:pPr algn="r" eaLnBrk="1" hangingPunct="1"/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pPr algn="r" eaLnBrk="1" hangingPunct="1"/>
            <a:endParaRPr lang="ru-RU" sz="2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МБДОУ «Детский сад «Развитие» </a:t>
            </a:r>
          </a:p>
          <a:p>
            <a:pPr algn="ctr"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4800" y="457200"/>
          <a:ext cx="8686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Образовательная деятельность – 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развитие навыков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умений выполнять элементы народного танца, хоровода, формировать ладовые представления об особенностях народной песни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4800" y="457200"/>
          <a:ext cx="8686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683568" y="1554163"/>
            <a:ext cx="7992888" cy="4525962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000" dirty="0" smtClean="0"/>
              <a:t>	</a:t>
            </a:r>
            <a:r>
              <a:rPr lang="ru-RU" sz="1800" b="1" i="1" dirty="0" smtClean="0"/>
              <a:t>Материально-техническое обеспечение Программы: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1800" b="1" i="1" dirty="0" smtClean="0"/>
              <a:t>Соответствие </a:t>
            </a:r>
            <a:r>
              <a:rPr lang="ru-RU" sz="1800" b="1" i="1" dirty="0" err="1" smtClean="0"/>
              <a:t>СанПинН</a:t>
            </a:r>
            <a:r>
              <a:rPr lang="ru-RU" sz="1800" b="1" i="1" dirty="0" smtClean="0"/>
              <a:t> 2.4.1.3049-13 «Санитарно-эпидемиологические требования к устройству, содержанию и организации режима работы дошкольных образовательных организаций»;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1800" b="1" i="1" dirty="0" smtClean="0"/>
              <a:t>Соответствие правилам пожарной безопасности;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1800" b="1" i="1" dirty="0" smtClean="0"/>
              <a:t>Средства обучения и воспитания в соответствии с возрастом и индивидуальными особенностями развития детей;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1800" b="1" i="1" dirty="0" smtClean="0"/>
              <a:t>Оснащенность помещений развивающей предметно-пространственной средой;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1800" b="1" i="1" dirty="0" smtClean="0"/>
              <a:t>Учебно-методический комплект, оборудование, оснащение.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1800" b="1" i="1" dirty="0" smtClean="0"/>
              <a:t>ДОУ оснащено компьютерной техникой, которая используется для реализации Программы. </a:t>
            </a:r>
          </a:p>
          <a:p>
            <a:pPr eaLnBrk="1" hangingPunct="1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Классификация развлечений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2400" b="1" i="1" dirty="0" smtClean="0"/>
              <a:t>театрализованные развлечения (кукольный и теневой театры, театр игрушки, </a:t>
            </a:r>
            <a:r>
              <a:rPr lang="ru-RU" sz="2400" b="1" i="1" dirty="0" err="1" smtClean="0"/>
              <a:t>фланелеграф</a:t>
            </a:r>
            <a:r>
              <a:rPr lang="ru-RU" sz="2400" b="1" i="1" dirty="0" smtClean="0"/>
              <a:t>, театр картинок, плоскостной театр и др., т.е. все виды театров и теат­ральной деятельности);</a:t>
            </a:r>
          </a:p>
          <a:p>
            <a:pPr lvl="0" algn="just"/>
            <a:r>
              <a:rPr lang="ru-RU" sz="2400" b="1" i="1" dirty="0" smtClean="0"/>
              <a:t>познавательные: КВН, викторины, о жизни и творчестве композиторов, художников, писателей, артистов, поэтов; об обычаях и традициях своей страны, народа; экологические;</a:t>
            </a:r>
          </a:p>
          <a:p>
            <a:pPr lvl="0" algn="just"/>
            <a:r>
              <a:rPr lang="ru-RU" sz="2400" b="1" i="1" dirty="0" smtClean="0"/>
              <a:t>спортивные — </a:t>
            </a:r>
            <a:r>
              <a:rPr lang="ru-RU" sz="2400" b="1" i="1" dirty="0" err="1" smtClean="0"/>
              <a:t>спортивные</a:t>
            </a:r>
            <a:r>
              <a:rPr lang="ru-RU" sz="2400" b="1" i="1" dirty="0" smtClean="0"/>
              <a:t> игры, аттракционы, под­вижные игры, соревнования, эстафеты;</a:t>
            </a:r>
          </a:p>
          <a:p>
            <a:pPr lvl="0" algn="just"/>
            <a:r>
              <a:rPr lang="ru-RU" sz="2400" b="1" i="1" dirty="0" smtClean="0"/>
              <a:t>музыкально-литературные концерты.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57200" y="476250"/>
            <a:ext cx="8686800" cy="194463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cap="none" dirty="0" smtClean="0">
                <a:effectLst/>
              </a:rPr>
              <a:t/>
            </a:r>
            <a:br>
              <a:rPr lang="ru-RU" sz="3200" cap="none" dirty="0" smtClean="0">
                <a:effectLst/>
              </a:rPr>
            </a:br>
            <a:r>
              <a:rPr lang="ru-RU" sz="3200" cap="none" dirty="0" smtClean="0">
                <a:effectLst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38150" y="188640"/>
          <a:ext cx="8686800" cy="10035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1484313"/>
            <a:ext cx="8208963" cy="459581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b="1" i="1" dirty="0" smtClean="0"/>
              <a:t>	</a:t>
            </a:r>
          </a:p>
          <a:p>
            <a:pPr algn="just">
              <a:buNone/>
            </a:pPr>
            <a:r>
              <a:rPr lang="ru-RU" sz="1700" b="1" i="1" dirty="0" smtClean="0"/>
              <a:t>	</a:t>
            </a:r>
            <a:r>
              <a:rPr lang="ru-RU" sz="2000" b="1" i="1" dirty="0" smtClean="0"/>
              <a:t>Развлечения способствуют эстетическому и всесторон­нему развитию ребенка, так как в это время он может познакомиться с различными видами искусства: музыкаль­ным, изобразительным, литературным, театральным и др. Они возбуждают радостные чувства и развивают эмоции, подни­мают настроение и жизненный тонус. На таких мероприяти­ях ребенок может проявить самостоятельность и приобрести уверенность в себе, веру в свои возможности. Здесь формиру­ются его положительные качества: доброжелательность, взаимопомощь, доброта, симпатия, жизнерадостность.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4800" y="116632"/>
          <a:ext cx="8686800" cy="1178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751" y="1484783"/>
            <a:ext cx="8064698" cy="496855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	</a:t>
            </a:r>
            <a:r>
              <a:rPr lang="ru-RU" sz="2000" b="1" i="1" dirty="0" smtClean="0"/>
              <a:t>При подготовке и проведении развлечений существуют значительные возможности для организации взаимодействия между детьми разного возраста, которое имеет серьезное вос­питательное значение. Выполняя работу сообща, дети учатся согласовывать свои действия, у них формируется способность сочетать личные интересы с деятельностью других. Благодаря участию в работе детей разного возраста может быть получен более значительный результат, выполнен больший объем работы.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4800" y="260648"/>
          <a:ext cx="868680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899592" y="1554163"/>
            <a:ext cx="7560840" cy="4525962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	</a:t>
            </a:r>
            <a:r>
              <a:rPr lang="ru-RU" sz="2000" b="1" i="1" dirty="0" smtClean="0"/>
              <a:t>Развлечения расширяют кругозор дошкольника  в области искусства, дают представление об окружающей действительности, учат совместным действиям и переживаниям. Особую роль они иг­рают в формировании культурных и художественно-эстетиче­ских вкусов и способностей. В процессе развлечений дети зна­комятся с лучшими образцами художественного слова, слушают музыкальные произведения, смотрят представления кукольного и теневого театров, закрепляют знания об окру­жающем мире, развивают речь, расширяют кругозор. У детей появляются большие возможности для индивидуального твор­чества.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4800" y="457200"/>
          <a:ext cx="8686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539750" y="1554163"/>
            <a:ext cx="8064500" cy="4525962"/>
          </a:xfrm>
        </p:spPr>
        <p:txBody>
          <a:bodyPr/>
          <a:lstStyle/>
          <a:p>
            <a:pPr algn="just" eaLnBrk="1" hangingPunct="1">
              <a:buNone/>
            </a:pPr>
            <a:r>
              <a:rPr lang="ru-RU" sz="2400" b="1" i="1" dirty="0" smtClean="0"/>
              <a:t>	Расширение  кругозора детей дошкольного возраста в области искусства и навыков культурного поведения.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4800" y="457200"/>
          <a:ext cx="8686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467544" y="1340769"/>
            <a:ext cx="8208911" cy="5256882"/>
          </a:xfrm>
        </p:spPr>
        <p:txBody>
          <a:bodyPr/>
          <a:lstStyle/>
          <a:p>
            <a:pPr lvl="0" algn="just"/>
            <a:r>
              <a:rPr lang="ru-RU" sz="2000" b="1" i="1" dirty="0" smtClean="0"/>
              <a:t>сплотить детский коллектив; </a:t>
            </a:r>
          </a:p>
          <a:p>
            <a:pPr lvl="0" algn="just"/>
            <a:r>
              <a:rPr lang="ru-RU" sz="2000" b="1" i="1" dirty="0" smtClean="0"/>
              <a:t>воспитать высокие моральные качества и положительные черты характера; </a:t>
            </a:r>
          </a:p>
          <a:p>
            <a:pPr lvl="0" algn="just"/>
            <a:r>
              <a:rPr lang="ru-RU" sz="2000" b="1" i="1" dirty="0" smtClean="0"/>
              <a:t>Способствовать проявлению самостоятельности и приобретение уверенности в себе, веру в свои возможности.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4800" y="457200"/>
          <a:ext cx="8686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4163"/>
            <a:ext cx="7992888" cy="4525962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sz="2400" b="1" i="1" dirty="0" smtClean="0"/>
              <a:t>принцип осознанности – заинтересованное усвоение знаний и умений;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sz="2400" b="1" i="1" dirty="0" smtClean="0"/>
              <a:t>принцип дифференциации и индивидуализации означает, что решение задач программы осуществляется исходя из интересов и способностей каждого ребенка;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sz="2400" b="1" i="1" dirty="0" smtClean="0"/>
              <a:t>принцип развивающей ориентации даёт установку на то, чтобы педагог больше внимания уделял развитию у детей творческой активности и самостоятельности.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4800" y="457200"/>
          <a:ext cx="8686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4163"/>
            <a:ext cx="7920880" cy="4827587"/>
          </a:xfrm>
        </p:spPr>
        <p:txBody>
          <a:bodyPr>
            <a:normAutofit fontScale="85000" lnSpcReduction="20000"/>
          </a:bodyPr>
          <a:lstStyle/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sz="3400" b="1" i="1" dirty="0" smtClean="0"/>
              <a:t>Слушание музыкальных произведений;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sz="3400" b="1" i="1" dirty="0" smtClean="0"/>
              <a:t>музыкально-дидактические игры, игры-забавы, </a:t>
            </a:r>
            <a:r>
              <a:rPr lang="ru-RU" sz="3400" b="1" i="1" dirty="0" err="1" smtClean="0"/>
              <a:t>потешки</a:t>
            </a:r>
            <a:r>
              <a:rPr lang="ru-RU" sz="3400" b="1" i="1" dirty="0" smtClean="0"/>
              <a:t>;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sz="3400" b="1" i="1" dirty="0" smtClean="0"/>
              <a:t>Разучивание песенного репертуара;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sz="3400" b="1" i="1" dirty="0" smtClean="0"/>
              <a:t>обучение игре на народных музыкальных инструментах (шумовых);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sz="3400" b="1" i="1" dirty="0" smtClean="0"/>
              <a:t>игры-хороводы, театрализованная деятельность.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sz="3400" b="1" i="1" dirty="0" smtClean="0"/>
              <a:t>праздники и развлечения.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i="1" cap="none" smtClean="0">
                <a:effectLst/>
              </a:rPr>
              <a:t>Развивающая предметно-пространственная среда</a:t>
            </a:r>
            <a:r>
              <a:rPr lang="ru-RU" sz="3200" cap="none" smtClean="0">
                <a:effectLst/>
              </a:rPr>
              <a:t> </a:t>
            </a: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468313" y="1412875"/>
            <a:ext cx="8291512" cy="5184775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000" b="1" i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en-US" sz="2000" b="1" i="1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b="1" i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endParaRPr lang="ru-RU" sz="2000" b="1" i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	Организация развивающей предметно-пространственной среды основано на положениях ФГОС ДО в условиях реализации основной образовательной программы дошкольного образования.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en-US" sz="2000" b="1" i="1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b="1" i="1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000" b="1" i="1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627</TotalTime>
  <Words>238</Words>
  <Application>Microsoft Office PowerPoint</Application>
  <PresentationFormat>Экран (4:3)</PresentationFormat>
  <Paragraphs>56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Развивающая предметно-пространственная среда </vt:lpstr>
      <vt:lpstr>Слайд 10</vt:lpstr>
      <vt:lpstr>Слайд 11</vt:lpstr>
      <vt:lpstr>Классификация развлечений</vt:lpstr>
      <vt:lpstr>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$$$</dc:creator>
  <cp:lastModifiedBy>Aktoviy</cp:lastModifiedBy>
  <cp:revision>159</cp:revision>
  <cp:lastPrinted>2015-09-09T13:37:01Z</cp:lastPrinted>
  <dcterms:created xsi:type="dcterms:W3CDTF">2015-09-08T10:22:44Z</dcterms:created>
  <dcterms:modified xsi:type="dcterms:W3CDTF">2023-04-26T11:00:10Z</dcterms:modified>
</cp:coreProperties>
</file>