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9" r:id="rId3"/>
    <p:sldId id="280" r:id="rId4"/>
    <p:sldId id="281" r:id="rId5"/>
    <p:sldId id="259" r:id="rId6"/>
    <p:sldId id="257" r:id="rId7"/>
    <p:sldId id="260" r:id="rId8"/>
    <p:sldId id="265" r:id="rId9"/>
    <p:sldId id="263" r:id="rId10"/>
    <p:sldId id="266" r:id="rId11"/>
    <p:sldId id="261" r:id="rId12"/>
    <p:sldId id="267" r:id="rId13"/>
    <p:sldId id="268" r:id="rId14"/>
    <p:sldId id="278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C2062-9C1B-49A3-954B-99298832B9E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CC3C-D2E5-47FE-8E5B-7FA9D7498D5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358246" cy="1828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Нейрокинезиологические </a:t>
            </a:r>
            <a:b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методы </a:t>
            </a:r>
            <a:b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800" b="1" dirty="0" err="1" smtClean="0">
                <a:solidFill>
                  <a:schemeClr val="accent5">
                    <a:lumMod val="75000"/>
                  </a:schemeClr>
                </a:solidFill>
              </a:rPr>
              <a:t>здоровьесбережения</a:t>
            </a:r>
            <a:endParaRPr lang="ru-RU" sz="48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5715040" cy="422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00892" y="542926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Педагог-психолог </a:t>
            </a:r>
          </a:p>
          <a:p>
            <a:r>
              <a:rPr lang="ru-RU" dirty="0" smtClean="0"/>
              <a:t>Файзуллина Р.А.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ПЕРСПЕКТИВЫ </a:t>
            </a:r>
            <a:r>
              <a:rPr lang="ru-RU" sz="3100" b="1" dirty="0"/>
              <a:t>РЕБЁНКА ПРИ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/>
              <a:t>ИНТЕГРИРОВАННОЙ РАБОТЕ ТЕЛА И МОЗГА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1</a:t>
            </a:r>
            <a:r>
              <a:rPr lang="ru-RU" dirty="0"/>
              <a:t>. Я лучшим образом делаю то, за что берусь. Я с радостью открываю   в   себе   новые   возможности.   Я   никогда   не   собираюсь</a:t>
            </a:r>
            <a:r>
              <a:rPr lang="ru-RU" dirty="0" smtClean="0"/>
              <a:t> </a:t>
            </a:r>
            <a:r>
              <a:rPr lang="ru-RU" dirty="0"/>
              <a:t>сдаваться.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2.</a:t>
            </a:r>
            <a:r>
              <a:rPr lang="ru-RU" dirty="0"/>
              <a:t> Я наслаждаюсь движением! Мне нравится лазать, бегать и открывать в себе новые физические возможности (способности).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3</a:t>
            </a:r>
            <a:r>
              <a:rPr lang="ru-RU" dirty="0"/>
              <a:t>. Я самостоятельно ставлю перед собой цели и чувствую, что достигаю их, независимо от того, что окружающие думают по</a:t>
            </a:r>
            <a:r>
              <a:rPr lang="ru-RU" dirty="0" smtClean="0"/>
              <a:t> </a:t>
            </a:r>
            <a:r>
              <a:rPr lang="ru-RU" dirty="0"/>
              <a:t>этому поводу.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4.</a:t>
            </a:r>
            <a:r>
              <a:rPr lang="ru-RU" dirty="0"/>
              <a:t> Я всегда достигаю улучшений,  над чем бы я ни трудился, и радуюсь им. Я уважаю других за их уникальный стиль учения.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5</a:t>
            </a:r>
            <a:r>
              <a:rPr lang="ru-RU" dirty="0"/>
              <a:t>. Мне нравится сочинять собственные рассказы. Мои идеи и мыс­ли сами ложатся на бумагу. Когда я читаю книги, мне кажется, что я знаю наперед, какие события произойдут дальше. Когда я разговариваю, слова приходят ко мне быстро и связанно по смыслу, как только я «почувствую» мысль.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целостного мозга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14422"/>
            <a:ext cx="5054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ПЕРСПЕКТИВЫ </a:t>
            </a:r>
            <a:r>
              <a:rPr lang="ru-RU" sz="3100" b="1" dirty="0"/>
              <a:t>РОДИТЕЛЯ И ПЕДАГОГА ПРИ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/>
              <a:t>ОДНОСТОРОННЕЙ РАБОТЕ ТЕЛА И МОЗГА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1</a:t>
            </a:r>
            <a:r>
              <a:rPr lang="ru-RU" dirty="0"/>
              <a:t>. Как бы упорно я ни старался, мой ребенок (ученик) все равно терпит неудачу в учении. Он не может рассчитывать на успех.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2</a:t>
            </a:r>
            <a:r>
              <a:rPr lang="ru-RU" dirty="0"/>
              <a:t>. У моего ребенка (класса) своя жизнь, которую я не в силах контролировать.  Мои  переживания  по этому  поводу  иногда «переполняют» меня, и мне трудно сознательно рассчитать свои действия по отношению к ребенку (классу).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3.</a:t>
            </a:r>
            <a:r>
              <a:rPr lang="ru-RU" dirty="0"/>
              <a:t> Я поощряю или порицаю своего ребенка (учащегося) с тем, что бы у него всегда была потребность выполнять работу на уровне моих требований.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4</a:t>
            </a:r>
            <a:r>
              <a:rPr lang="ru-RU" dirty="0"/>
              <a:t>. Я никогда не позволяю себе, чтобы дети видели мои слабости или неудачи. Взрослые должны быть примером для детей, и дети должны знать о том, что родитель (учитель) - ВЫСШИЙ авторитет.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5</a:t>
            </a:r>
            <a:r>
              <a:rPr lang="ru-RU" dirty="0"/>
              <a:t>. Я очень </a:t>
            </a:r>
            <a:r>
              <a:rPr lang="ru-RU" b="1" i="1" dirty="0"/>
              <a:t>стараюсь</a:t>
            </a:r>
            <a:r>
              <a:rPr lang="ru-RU" i="1" dirty="0"/>
              <a:t> </a:t>
            </a:r>
            <a:r>
              <a:rPr lang="ru-RU" dirty="0"/>
              <a:t>установить контакт со своим ребенком (учащимся), однако, мне кажется, что он часто тяготится нашими отношениями. Я уверен, что должен учить ребенка (быть воспитателем), потому что он не способен самостоятельно приобретать опыт.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ПЕРСПЕКТИВЫ РОДИТЕЛЯ И ПЕДАГОГА ПРИ ИНТЕГРИРОВАННОЙ РАБОТЕ ТЕЛА И МОЗГА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/>
              <a:t>1. Я предлагаю своему ребенку (ученику) такие задачи, которые он может выполнить с успехом. Поэтому он достигает много «по­бед» каждый день и не боится новых трудностей и испытаний!</a:t>
            </a:r>
          </a:p>
          <a:p>
            <a:pPr lvl="0">
              <a:buNone/>
            </a:pPr>
            <a:r>
              <a:rPr lang="ru-RU" dirty="0" smtClean="0"/>
              <a:t>2. Я радуюсь, когда у ребенка (ученика) много энергии. Я предвижу события наперед и делаю правильный выбор в складывающихся обстоятельствах. Я могу взять на себя управление ситуацией, даже если стресс усиливается.</a:t>
            </a:r>
          </a:p>
          <a:p>
            <a:pPr lvl="0">
              <a:buNone/>
            </a:pPr>
            <a:r>
              <a:rPr lang="ru-RU" dirty="0" smtClean="0"/>
              <a:t>3. Я сопровождаю развитие своего ребенка (ученика) так, чтобы он нашел свое любимое дело и научился внутренне награждать себя за личные достижения.</a:t>
            </a:r>
          </a:p>
          <a:p>
            <a:pPr lvl="0">
              <a:buNone/>
            </a:pPr>
            <a:r>
              <a:rPr lang="ru-RU" dirty="0" smtClean="0"/>
              <a:t>4. Я позволяю себе проявлять слабости, быть реально существующим  человеком перед ребенком (учеником), тем самым показывая  ему, что даже взрослые продолжают  учиться и  расти.  Я считаю, что мой ребенок (ученик) сможет использовать мое учение  (опыт) как шаг к собственному росту и станет значительно более опытным, нежели я.</a:t>
            </a:r>
          </a:p>
          <a:p>
            <a:pPr lvl="0">
              <a:buNone/>
            </a:pPr>
            <a:r>
              <a:rPr lang="ru-RU" dirty="0" smtClean="0"/>
              <a:t>5. Мне нравится учить и воспитывать ребенка (ученика) и узнавать от него многое! Мои взаимоотношения с ним все время рождают новые идеи. Моя ежедневная жизнь дает мне все новые смыслы,  благодаря магическим изменениям в человеке.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365442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РЕЗЕТ 1 - единственная простая и легкая система, которая расслабляет челюстную мышцу и компенсирует ВНЧС. </a:t>
            </a:r>
            <a:br>
              <a:rPr lang="ru-RU" b="1" i="1" dirty="0" smtClean="0"/>
            </a:br>
            <a:r>
              <a:rPr lang="ru-RU" b="1" i="1" dirty="0" smtClean="0"/>
              <a:t>Автор метода Филипп  </a:t>
            </a:r>
            <a:r>
              <a:rPr lang="ru-RU" b="1" i="1" dirty="0" err="1" smtClean="0"/>
              <a:t>Рафферти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РЕЗЕТ 1 помогает при: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71546"/>
            <a:ext cx="6972320" cy="5500726"/>
          </a:xfrm>
        </p:spPr>
        <p:txBody>
          <a:bodyPr>
            <a:normAutofit fontScale="47500" lnSpcReduction="20000"/>
          </a:bodyPr>
          <a:lstStyle/>
          <a:p>
            <a:r>
              <a:rPr lang="ru-RU" sz="4800" dirty="0" smtClean="0"/>
              <a:t>проблемах в обучении; </a:t>
            </a:r>
          </a:p>
          <a:p>
            <a:r>
              <a:rPr lang="ru-RU" sz="4800" dirty="0" smtClean="0"/>
              <a:t>хронической усталости; </a:t>
            </a:r>
          </a:p>
          <a:p>
            <a:r>
              <a:rPr lang="ru-RU" sz="4800" dirty="0" smtClean="0"/>
              <a:t>мигрени, головных болях; </a:t>
            </a:r>
          </a:p>
          <a:p>
            <a:r>
              <a:rPr lang="ru-RU" sz="4800" dirty="0" smtClean="0"/>
              <a:t>бессоннице; </a:t>
            </a:r>
          </a:p>
          <a:p>
            <a:r>
              <a:rPr lang="ru-RU" sz="4800" dirty="0" smtClean="0"/>
              <a:t>проблемах  пищеварения; </a:t>
            </a:r>
          </a:p>
          <a:p>
            <a:r>
              <a:rPr lang="ru-RU" sz="4800" dirty="0" smtClean="0"/>
              <a:t>гайморитах, шуме в ушах; </a:t>
            </a:r>
          </a:p>
          <a:p>
            <a:r>
              <a:rPr lang="ru-RU" sz="4800" dirty="0" smtClean="0"/>
              <a:t>скрипе зубов; </a:t>
            </a:r>
          </a:p>
          <a:p>
            <a:r>
              <a:rPr lang="ru-RU" sz="4800" dirty="0" smtClean="0"/>
              <a:t>неправильном прикусе; </a:t>
            </a:r>
          </a:p>
          <a:p>
            <a:r>
              <a:rPr lang="ru-RU" sz="4800" dirty="0" smtClean="0"/>
              <a:t>заикании; </a:t>
            </a:r>
          </a:p>
          <a:p>
            <a:r>
              <a:rPr lang="ru-RU" sz="4800" dirty="0" smtClean="0"/>
              <a:t>энурезе; </a:t>
            </a:r>
          </a:p>
          <a:p>
            <a:r>
              <a:rPr lang="ru-RU" sz="4800" dirty="0" smtClean="0"/>
              <a:t>болях в спине, шее, плечах; </a:t>
            </a:r>
          </a:p>
          <a:p>
            <a:r>
              <a:rPr lang="ru-RU" sz="4800" dirty="0" smtClean="0"/>
              <a:t> стрессе;  </a:t>
            </a:r>
          </a:p>
          <a:p>
            <a:r>
              <a:rPr lang="ru-RU" sz="4800" dirty="0" smtClean="0"/>
              <a:t>последствиях после стоматолога;</a:t>
            </a:r>
          </a:p>
          <a:p>
            <a:r>
              <a:rPr lang="ru-RU" sz="4800" dirty="0" smtClean="0"/>
              <a:t>  ушибах головы (родовых и при падениях); </a:t>
            </a:r>
          </a:p>
          <a:p>
            <a:r>
              <a:rPr lang="ru-RU" sz="4800" dirty="0" smtClean="0"/>
              <a:t>искривлении челюсти в результате инсульта, ЗПР, ДЦП.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Кинезиология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/>
              <a:t>- наука о развитии головного мозга через движение 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ГИМНАСТИКА МОЗГА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b="1" dirty="0" smtClean="0"/>
              <a:t>Система увлекательных расслабляющих или повышающих энергию тела физических и дыхательных упражнений поддерживает и развивает нейрофизиоло­гические связи между телом и мозгом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Цель: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обучение методике психического, интеллектуального, личностного, физического и творче­ского развития человека, представляющей собой систему специальных движений, физических и дыхательных упражнений, психотехнических приемов, приемов позитивного мышления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Системы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«эмоции - тело» и «тело - интеллект»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Каждый раз, когда я стараюсь (вместо того, чтобы просто делать намеченное), я чувствую себя слабее потому, что "отключаю" свое "рефлекторное" полушарие. </a:t>
            </a:r>
          </a:p>
          <a:p>
            <a:r>
              <a:rPr lang="ru-RU" dirty="0" smtClean="0"/>
              <a:t> Когда у меня что-либо получается хорошо, мое тело </a:t>
            </a:r>
            <a:r>
              <a:rPr lang="ru-RU" i="1" dirty="0" smtClean="0"/>
              <a:t>не старается</a:t>
            </a:r>
            <a:r>
              <a:rPr lang="ru-RU" dirty="0" smtClean="0"/>
              <a:t> - оно просто знает, как это делать.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71546"/>
            <a:ext cx="5370474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Полушария мозга работают </a:t>
            </a:r>
            <a:r>
              <a:rPr lang="ru-RU" dirty="0" err="1" smtClean="0"/>
              <a:t>разобщенно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052"/>
          <p:cNvPicPr>
            <a:picLocks noChangeAspect="1" noChangeArrowheads="1"/>
          </p:cNvPicPr>
          <p:nvPr/>
        </p:nvPicPr>
        <p:blipFill>
          <a:blip r:embed="rId2" cstate="print"/>
          <a:srcRect l="2852" t="22496" r="3387" b="12722"/>
          <a:stretch>
            <a:fillRect/>
          </a:stretch>
        </p:blipFill>
        <p:spPr bwMode="auto">
          <a:xfrm>
            <a:off x="1928794" y="1500174"/>
            <a:ext cx="514894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ПЕРСПЕКТИВЫ </a:t>
            </a:r>
            <a:r>
              <a:rPr lang="ru-RU" sz="3600" b="1" dirty="0"/>
              <a:t>РЕБЕНКА ПРИ </a:t>
            </a:r>
            <a:r>
              <a:rPr lang="ru-RU" sz="3600" b="1" dirty="0" smtClean="0"/>
              <a:t>ОДНОСТОРОННЕЙ РАБОТЕ </a:t>
            </a:r>
            <a:r>
              <a:rPr lang="ru-RU" sz="3600" b="1" dirty="0"/>
              <a:t>ТЕЛА И МОЗГА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</a:t>
            </a:r>
            <a:r>
              <a:rPr lang="ru-RU" dirty="0" smtClean="0"/>
              <a:t>. Независимо от того, как бы</a:t>
            </a:r>
            <a:r>
              <a:rPr lang="ru-RU" i="1" dirty="0" smtClean="0"/>
              <a:t> </a:t>
            </a:r>
            <a:r>
              <a:rPr lang="ru-RU" dirty="0" smtClean="0"/>
              <a:t>я </a:t>
            </a:r>
            <a:r>
              <a:rPr lang="ru-RU" i="1" dirty="0" smtClean="0"/>
              <a:t>ни старался, </a:t>
            </a:r>
            <a:r>
              <a:rPr lang="ru-RU" dirty="0" smtClean="0"/>
              <a:t>я всегда терплю неудачу. Я в отчаянии.                </a:t>
            </a:r>
          </a:p>
          <a:p>
            <a:pPr>
              <a:buNone/>
            </a:pPr>
            <a:r>
              <a:rPr lang="ru-RU" b="1" dirty="0" smtClean="0"/>
              <a:t> 2</a:t>
            </a:r>
            <a:r>
              <a:rPr lang="ru-RU" dirty="0" smtClean="0"/>
              <a:t>. Я неуклюж и часто получаю травмы, как бы </a:t>
            </a:r>
            <a:r>
              <a:rPr lang="ru-RU" i="1" dirty="0" smtClean="0"/>
              <a:t>ни старался быть </a:t>
            </a:r>
            <a:r>
              <a:rPr lang="ru-RU" dirty="0" smtClean="0"/>
              <a:t>аккуратным.</a:t>
            </a:r>
          </a:p>
          <a:p>
            <a:pPr>
              <a:buNone/>
            </a:pPr>
            <a:r>
              <a:rPr lang="ru-RU" b="1" dirty="0" smtClean="0"/>
              <a:t>3</a:t>
            </a:r>
            <a:r>
              <a:rPr lang="ru-RU" dirty="0" smtClean="0"/>
              <a:t>. Я часто теряюсь в присутствии других детей и лучше выполняю какое-либо дело, когда рядом со мной взрослый, поощряющий (или бранящий).</a:t>
            </a:r>
          </a:p>
          <a:p>
            <a:pPr>
              <a:buNone/>
            </a:pPr>
            <a:r>
              <a:rPr lang="ru-RU" b="1" dirty="0" smtClean="0"/>
              <a:t>4</a:t>
            </a:r>
            <a:r>
              <a:rPr lang="ru-RU" b="1" i="1" dirty="0" smtClean="0"/>
              <a:t>.</a:t>
            </a:r>
            <a:r>
              <a:rPr lang="ru-RU" i="1" dirty="0" smtClean="0"/>
              <a:t> </a:t>
            </a:r>
            <a:r>
              <a:rPr lang="ru-RU" dirty="0" smtClean="0"/>
              <a:t>Я хочу быть лучше других ребят (быть самым подтянутым, быстрым,  лаконичным, умным и смышленым), независимо ни от чего!</a:t>
            </a:r>
          </a:p>
          <a:p>
            <a:pPr>
              <a:buNone/>
            </a:pPr>
            <a:r>
              <a:rPr lang="ru-RU" b="1" dirty="0" smtClean="0"/>
              <a:t>5</a:t>
            </a:r>
            <a:r>
              <a:rPr lang="ru-RU" dirty="0" smtClean="0"/>
              <a:t>. Кажется, никто не понимает смысла прочитанного мной текста, и иногда я путаюсь, когда рассказываю о чем-либо. Что касается письма, я занимаюсь им лишь для того, чтобы удовлетворить требования учителя. Что делать?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6357982" cy="655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381</TotalTime>
  <Words>896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Тема10</vt:lpstr>
      <vt:lpstr>Нейрокинезиологические  методы  здоровьесбережения</vt:lpstr>
      <vt:lpstr>Кинезиология</vt:lpstr>
      <vt:lpstr>ГИМНАСТИКА МОЗГА</vt:lpstr>
      <vt:lpstr>Цель:</vt:lpstr>
      <vt:lpstr> Системы  «эмоции - тело» и «тело - интеллект» </vt:lpstr>
      <vt:lpstr>Слайд 6</vt:lpstr>
      <vt:lpstr>Полушария мозга работают разобщенно</vt:lpstr>
      <vt:lpstr>  ПЕРСПЕКТИВЫ РЕБЕНКА ПРИ ОДНОСТОРОННЕЙ РАБОТЕ ТЕЛА И МОЗГА   </vt:lpstr>
      <vt:lpstr>Слайд 9</vt:lpstr>
      <vt:lpstr>   ПЕРСПЕКТИВЫ РЕБЁНКА ПРИ ИНТЕГРИРОВАННОЙ РАБОТЕ ТЕЛА И МОЗГА   </vt:lpstr>
      <vt:lpstr>Работа целостного мозга</vt:lpstr>
      <vt:lpstr>   ПЕРСПЕКТИВЫ РОДИТЕЛЯ И ПЕДАГОГА ПРИ  ОДНОСТОРОННЕЙ РАБОТЕ ТЕЛА И МОЗГА   </vt:lpstr>
      <vt:lpstr> ПЕРСПЕКТИВЫ РОДИТЕЛЯ И ПЕДАГОГА ПРИ ИНТЕГРИРОВАННОЙ РАБОТЕ ТЕЛА И МОЗГА </vt:lpstr>
      <vt:lpstr>РЕЗЕТ 1 - единственная простая и легкая система, которая расслабляет челюстную мышцу и компенсирует ВНЧС.  Автор метода Филипп  Рафферти </vt:lpstr>
      <vt:lpstr>РЕЗЕТ 1 помогает при: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42</cp:revision>
  <dcterms:created xsi:type="dcterms:W3CDTF">2016-01-20T10:28:23Z</dcterms:created>
  <dcterms:modified xsi:type="dcterms:W3CDTF">2023-04-19T09:54:03Z</dcterms:modified>
</cp:coreProperties>
</file>