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87" r:id="rId4"/>
    <p:sldId id="288" r:id="rId5"/>
    <p:sldId id="285" r:id="rId6"/>
    <p:sldId id="286" r:id="rId7"/>
    <p:sldId id="283" r:id="rId8"/>
    <p:sldId id="292" r:id="rId9"/>
    <p:sldId id="298" r:id="rId10"/>
    <p:sldId id="264" r:id="rId11"/>
    <p:sldId id="265" r:id="rId12"/>
    <p:sldId id="294" r:id="rId13"/>
    <p:sldId id="289" r:id="rId14"/>
    <p:sldId id="267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14400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315224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«Нравственное воспитание дошкольников средствами театрализованной деятельности»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00166" y="3886200"/>
            <a:ext cx="571504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Вершинина Н.И.,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МКДОУ «Калачеевский детский сад №2»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0-tub-ru.yandex.net/i?id=3d27f8a7a96d52df81acadd15bcc7b9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26268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643174" y="1142985"/>
            <a:ext cx="5143536" cy="428627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Жанр сказок является щедрой почвой для формирования представлений о добре и зле, ведь их смысл – в активной борьбе со злом, уверенности в победе добра, прославлении труда, защите слабых.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1.bp.blogspot.com/-MxCiQOwScbU/VFKpG5QL9BI/AAAAAAAAF2Q/RkbPS5Jbem4/s1600/yjkyu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1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2500306"/>
            <a:ext cx="6786610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9720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Сказки «Теремок», «Зимовье зверей» учат дружить;</a:t>
            </a:r>
          </a:p>
          <a:p>
            <a:r>
              <a:rPr lang="ru-RU" dirty="0" smtClean="0"/>
              <a:t> сказка «Репка» развивает у   дошкольников умение быть дружными, трудолюбивыми; </a:t>
            </a:r>
          </a:p>
          <a:p>
            <a:r>
              <a:rPr lang="ru-RU" dirty="0" smtClean="0"/>
              <a:t>сказка «Маша и медведь» предостерегает: в лес одним нельзя ходить — можно попасть в беду, а уж если так случилось, не отчаивайся, старайся найти выход из сложной ситуации; </a:t>
            </a:r>
          </a:p>
          <a:p>
            <a:r>
              <a:rPr lang="ru-RU" dirty="0" smtClean="0"/>
              <a:t>сказки «Гуси-лебеди», «Снегурочка»учат слушаться родителей, старших;</a:t>
            </a:r>
          </a:p>
          <a:p>
            <a:r>
              <a:rPr lang="ru-RU" dirty="0" smtClean="0"/>
              <a:t> .   страх и трусость высмеиваются в сказке «У страха глаза велики»;</a:t>
            </a:r>
          </a:p>
          <a:p>
            <a:r>
              <a:rPr lang="ru-RU" dirty="0" smtClean="0"/>
              <a:t> хитрость — в сказках «Лиса и журавль», «Лиса и тетерев», «Лисичка-сестричка и серый волк» и</a:t>
            </a:r>
          </a:p>
          <a:p>
            <a:r>
              <a:rPr lang="ru-RU" dirty="0" smtClean="0"/>
              <a:t>трудолюбие в народных сказках всегда вознаграждается («</a:t>
            </a:r>
            <a:r>
              <a:rPr lang="ru-RU" dirty="0" err="1" smtClean="0"/>
              <a:t>Хаврошечка</a:t>
            </a:r>
            <a:r>
              <a:rPr lang="ru-RU" dirty="0" smtClean="0"/>
              <a:t>», «Мороз Иванович», «Царевна-лягушка»)</a:t>
            </a:r>
          </a:p>
          <a:p>
            <a:r>
              <a:rPr lang="ru-RU" dirty="0" smtClean="0"/>
              <a:t>мудрость восхваляется («Мужик и медведь», «Как мужик гусей делил», «Лиса и козел»);</a:t>
            </a:r>
          </a:p>
          <a:p>
            <a:r>
              <a:rPr lang="ru-RU" dirty="0" smtClean="0"/>
              <a:t>забота о близком поощряется («Бобовое зернышко»).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s05.infourok.ru/uploads/ex/106c/0005679b-1e84f7fa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286844" cy="714372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496"/>
          </a:xfrm>
        </p:spPr>
        <p:txBody>
          <a:bodyPr/>
          <a:lstStyle/>
          <a:p>
            <a:r>
              <a:rPr lang="ru-RU" dirty="0" smtClean="0"/>
              <a:t>Сочиняем сказки сами!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052634" y="2519342"/>
            <a:ext cx="439579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0-tub-ru.yandex.net/i?id=06e3c3534220222f84bddcb45098c07d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11906250"/>
            <a:ext cx="23812500" cy="238125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214290"/>
            <a:ext cx="8229600" cy="69294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Благодаря </a:t>
            </a:r>
            <a:r>
              <a:rPr lang="ru-RU" sz="2800" b="1" dirty="0" smtClean="0"/>
              <a:t>театрализованной деятельности</a:t>
            </a:r>
            <a:r>
              <a:rPr lang="ru-RU" sz="2800" dirty="0" smtClean="0"/>
              <a:t> произошло </a:t>
            </a:r>
            <a:r>
              <a:rPr lang="ru-RU" sz="2800" b="1" dirty="0" smtClean="0"/>
              <a:t>формирование нравственных качеств дошкольников</a:t>
            </a:r>
            <a:r>
              <a:rPr lang="ru-RU" sz="2800" dirty="0" smtClean="0"/>
              <a:t>, помогая детям постичь их не только умом, но и сердцем, пропустить их через свою душу, сделать правильный моральный выбор. </a:t>
            </a:r>
            <a:r>
              <a:rPr lang="ru-RU" sz="2800" b="1" dirty="0" smtClean="0"/>
              <a:t>Произошло осмысление нравственных ценностей, повышение нравственной культуры</a:t>
            </a:r>
            <a:r>
              <a:rPr lang="ru-RU" sz="2800" dirty="0" smtClean="0"/>
              <a:t>, как воспитанников, так и родителей, что способствует укреплению сотрудничества ДОУ и семьи.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rstyle.org/uploads/posts/2010-01/1262897468_1228075014_sivka-bu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5394325"/>
            <a:ext cx="16878300" cy="122523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71538" y="2143116"/>
            <a:ext cx="6500858" cy="398304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Театрализованная деятельность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 - одна из самых демократичных, доступных для детей видов искусства, она позволяет решать актуальные проблемы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нравственного воспитания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216982/775283c9-d6db-4407-b5b5-125b2ec09892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type="body" idx="4294967295"/>
          </p:nvPr>
        </p:nvSpPr>
        <p:spPr>
          <a:xfrm flipV="1">
            <a:off x="1371600" y="2714625"/>
            <a:ext cx="7772400" cy="3214688"/>
          </a:xfrm>
        </p:spPr>
        <p:txBody>
          <a:bodyPr/>
          <a:lstStyle/>
          <a:p>
            <a:pPr>
              <a:buNone/>
            </a:pPr>
            <a:endParaRPr lang="ru-RU" sz="6000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14348" y="1785927"/>
            <a:ext cx="8429652" cy="2071702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Спасибо за внимание 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0-tub-ru.yandex.net/i?id=390c94c69ed98d10196cd4c286adbebf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8643998" cy="521497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2071678"/>
            <a:ext cx="6115064" cy="405448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Актуальность данной темы обусловлена ухудшением нравственного состояния общества, обеднением его моральных устоев, выражающихся в недостаточном развитии представлений о духовных ценностях 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857356" y="571480"/>
            <a:ext cx="3334567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reefullgames.ru/99999999/bel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71858"/>
            <a:ext cx="14058900" cy="1091725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2643174" y="1643050"/>
            <a:ext cx="6786610" cy="3357587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Самым увлекательным направлением в дошкольном нравственном воспитании является </a:t>
            </a:r>
            <a:r>
              <a:rPr lang="ru-RU" sz="4800" b="1" dirty="0" smtClean="0">
                <a:solidFill>
                  <a:srgbClr val="7030A0"/>
                </a:solidFill>
              </a:rPr>
              <a:t>театрализованная деятельность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-1571660"/>
            <a:ext cx="15728963" cy="137160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85852" y="928670"/>
            <a:ext cx="740094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Средствами театральной деятельности</a:t>
            </a:r>
          </a:p>
          <a:p>
            <a:pPr>
              <a:buNone/>
            </a:pPr>
            <a:r>
              <a:rPr lang="ru-RU" sz="2800" dirty="0" smtClean="0"/>
              <a:t>                         возможно:</a:t>
            </a:r>
          </a:p>
          <a:p>
            <a:pPr>
              <a:buNone/>
            </a:pPr>
            <a:r>
              <a:rPr lang="ru-RU" sz="2400" dirty="0" smtClean="0"/>
              <a:t>     воздействие на формирование внутреннего   мира дошкольников;</a:t>
            </a:r>
          </a:p>
          <a:p>
            <a:pPr>
              <a:buNone/>
            </a:pPr>
            <a:r>
              <a:rPr lang="ru-RU" sz="2400" dirty="0" smtClean="0"/>
              <a:t>     формирование социально активной творческой личности, способной понимать общечеловеческие ценности, гордиться достижениями отечественной культуры и искусства;</a:t>
            </a:r>
          </a:p>
          <a:p>
            <a:pPr>
              <a:buNone/>
            </a:pPr>
            <a:r>
              <a:rPr lang="ru-RU" sz="2400" dirty="0" smtClean="0"/>
              <a:t>      приобщение к духовному богатству,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развивитие</a:t>
            </a:r>
            <a:r>
              <a:rPr lang="ru-RU" sz="2400" dirty="0" smtClean="0"/>
              <a:t> эмоциональной сферы ребенка( сочувствие персонажам) ;</a:t>
            </a:r>
          </a:p>
          <a:p>
            <a:pPr>
              <a:buNone/>
            </a:pPr>
            <a:r>
              <a:rPr lang="ru-RU" sz="2400" dirty="0" smtClean="0"/>
              <a:t>      воспитание у дошкольников отрицательного отношения к    жестокости, хитрости, трусости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0-tub-ru.yandex.net/i?id=06e3c3534220222f84bddcb45098c07d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11906250"/>
            <a:ext cx="23812500" cy="238125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heavy" dirty="0" smtClean="0"/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создать условия для развития нравственных ценностей у детей  дошкольного возраста средствами театрализованной деятельности.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900igr.net/up/datai/199593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-3214734"/>
            <a:ext cx="14287500" cy="107156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heavy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 Организовать воспитательную деятельность, направленную на формирование способности к сопереживанию, чувства ответственности за свои поступки, отзывчивость по отношению к сверстникам, умению мирно разрешать конфликты через коллективные действия, взаимодействия;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 Создать  атмосферу гуманного и доброжелательного отношения ко всем воспитанникам, раскрепощая ребенка (вызывая желание выступать перед куклами и сверстниками) ; работая над речью, интонациями; расширяя и активизируя словарный запас детей, что позволяет растить их общительными, добрыми, любознательными, инициативными, стремящимися к самостоятельности и творчеству, что ведет к повышению нравственного уровня ребенка.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 Создать необходимые условия для проявления творческой индивидуальности каждого ребёнка, пробуждать в детях способности живо представлять себе происходящее, горячо сочувствовать, сопереживать;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 Приобщать воспитанников к праздникам, традициям, народно – прикладному искусству, устному народному творчеству, к русским народным играм.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1.bp.blogspot.com/-MxCiQOwScbU/VFKpG5QL9BI/AAAAAAAAF2Q/RkbPS5Jbem4/s1600/yjkyu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1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2500306"/>
            <a:ext cx="6643734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группе оборудована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театральная зона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которой 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размещены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различные виды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«бибабо», настольный, пальчиковый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театр масок, пластилиновый театр;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реквизиты для разыгрывания сценок и спектаклей, набор кукол;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ширма для кукольного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театра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элементы костюмов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pdb/216982/775283c9-d6db-4407-b5b5-125b2ec09892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6000" dirty="0" smtClean="0"/>
          </a:p>
          <a:p>
            <a:endParaRPr lang="ru-RU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857232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4290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наш театр\IMG-20190927-WA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2690</TotalTime>
  <Words>299</Words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«Нравственное воспитание дошкольников средствами театрализованной деятельности» </vt:lpstr>
      <vt:lpstr> </vt:lpstr>
      <vt:lpstr>Самым увлекательным направлением в дошкольном нравственном воспитании является театрализованная деятельность</vt:lpstr>
      <vt:lpstr> </vt:lpstr>
      <vt:lpstr>Цель: </vt:lpstr>
      <vt:lpstr>Задачи: </vt:lpstr>
      <vt:lpstr>Слайд 7</vt:lpstr>
      <vt:lpstr>Слайд 8</vt:lpstr>
      <vt:lpstr>Слайд 9</vt:lpstr>
      <vt:lpstr>Слайд 10</vt:lpstr>
      <vt:lpstr>Слайд 11</vt:lpstr>
      <vt:lpstr>Сочиняем сказки сами!</vt:lpstr>
      <vt:lpstr>Слайд 13</vt:lpstr>
      <vt:lpstr>Слайд 14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«Через сказку, фантазию, игру, через неповторимое детское творчество – верная дорога к сердцу ребенка. Сказка, фантазия – это ключик, с помощью которого можно открыть эти истоки, и они забьют животворными ключами»  В. Сухомлинский</dc:title>
  <dc:creator>user</dc:creator>
  <cp:lastModifiedBy>Windows User</cp:lastModifiedBy>
  <cp:revision>122</cp:revision>
  <dcterms:created xsi:type="dcterms:W3CDTF">2019-08-22T12:32:11Z</dcterms:created>
  <dcterms:modified xsi:type="dcterms:W3CDTF">2019-12-06T04:55:34Z</dcterms:modified>
</cp:coreProperties>
</file>