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723" autoAdjust="0"/>
  </p:normalViewPr>
  <p:slideViewPr>
    <p:cSldViewPr>
      <p:cViewPr varScale="1">
        <p:scale>
          <a:sx n="84" d="100"/>
          <a:sy n="84" d="100"/>
        </p:scale>
        <p:origin x="-11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4A134-8546-4900-91A0-C58288483068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A6B77-76F0-49B6-860B-7ACA9C821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3D5CF-CD2E-4476-AD0A-A9801C9FD263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F69C7-E954-472A-9845-75A34359B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F69C7-E954-472A-9845-75A34359BA2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E7C8-B1F7-416A-816B-9EA59624913E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BA16-E865-4EFB-9B8E-10B2E7DDA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E7C8-B1F7-416A-816B-9EA59624913E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BA16-E865-4EFB-9B8E-10B2E7DDA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E7C8-B1F7-416A-816B-9EA59624913E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BA16-E865-4EFB-9B8E-10B2E7DDA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E7C8-B1F7-416A-816B-9EA59624913E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BA16-E865-4EFB-9B8E-10B2E7DDA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E7C8-B1F7-416A-816B-9EA59624913E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BA16-E865-4EFB-9B8E-10B2E7DDA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E7C8-B1F7-416A-816B-9EA59624913E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BA16-E865-4EFB-9B8E-10B2E7DDA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E7C8-B1F7-416A-816B-9EA59624913E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BA16-E865-4EFB-9B8E-10B2E7DDA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E7C8-B1F7-416A-816B-9EA59624913E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BA16-E865-4EFB-9B8E-10B2E7DDA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E7C8-B1F7-416A-816B-9EA59624913E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BA16-E865-4EFB-9B8E-10B2E7DDA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E7C8-B1F7-416A-816B-9EA59624913E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BA16-E865-4EFB-9B8E-10B2E7DDA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E7C8-B1F7-416A-816B-9EA59624913E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BA16-E865-4EFB-9B8E-10B2E7DDA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4E7C8-B1F7-416A-816B-9EA59624913E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5BA16-E865-4EFB-9B8E-10B2E7DDA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2143116"/>
            <a:ext cx="6486516" cy="17145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ПАЛЬЧИКОВЫЕ ИГРЫ 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НА ТЕМУ: «КОСМОС»</a:t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285992"/>
            <a:ext cx="7500990" cy="3352808"/>
          </a:xfrm>
        </p:spPr>
        <p:txBody>
          <a:bodyPr>
            <a:normAutofit/>
          </a:bodyPr>
          <a:lstStyle/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1800" dirty="0" smtClean="0"/>
              <a:t>		</a:t>
            </a:r>
          </a:p>
          <a:p>
            <a:r>
              <a:rPr lang="ru-RU" sz="1800" dirty="0" smtClean="0"/>
              <a:t>				</a:t>
            </a:r>
          </a:p>
          <a:p>
            <a:r>
              <a:rPr lang="ru-RU" sz="1800" dirty="0" smtClean="0"/>
              <a:t>				</a:t>
            </a:r>
            <a:r>
              <a:rPr lang="ru-RU" sz="1800" dirty="0" smtClean="0">
                <a:solidFill>
                  <a:schemeClr val="tx2"/>
                </a:solidFill>
              </a:rPr>
              <a:t>Выполнила</a:t>
            </a:r>
            <a:r>
              <a:rPr lang="ru-RU" sz="1800" smtClean="0">
                <a:solidFill>
                  <a:schemeClr val="tx2"/>
                </a:solidFill>
              </a:rPr>
              <a:t>: Захарова С.Г.</a:t>
            </a:r>
            <a:endParaRPr lang="ru-RU" sz="18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	</a:t>
            </a:r>
            <a:r>
              <a:rPr lang="ru-RU" b="1" i="1" dirty="0" smtClean="0"/>
              <a:t>		«Мы космический 		отряд».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i="1" dirty="0" smtClean="0"/>
              <a:t>			(</a:t>
            </a:r>
            <a:r>
              <a:rPr lang="ru-RU" b="1" i="1" dirty="0"/>
              <a:t>Пальцы одной руки сжаты в кулак. Дети разжимают и </a:t>
            </a:r>
            <a:r>
              <a:rPr lang="ru-RU" b="1" i="1" dirty="0" smtClean="0"/>
              <a:t>		сжимают </a:t>
            </a:r>
            <a:r>
              <a:rPr lang="ru-RU" b="1" i="1" dirty="0"/>
              <a:t>пальцы)</a:t>
            </a:r>
            <a:endParaRPr lang="ru-RU" b="1" dirty="0"/>
          </a:p>
          <a:p>
            <a:pPr>
              <a:buNone/>
            </a:pPr>
            <a:r>
              <a:rPr lang="ru-RU" b="1" dirty="0" smtClean="0"/>
              <a:t>			Мы </a:t>
            </a:r>
            <a:r>
              <a:rPr lang="ru-RU" b="1" dirty="0"/>
              <a:t>космический отряд,</a:t>
            </a:r>
          </a:p>
          <a:p>
            <a:pPr>
              <a:buNone/>
            </a:pPr>
            <a:r>
              <a:rPr lang="ru-RU" b="1" dirty="0" smtClean="0"/>
              <a:t>			Очень </a:t>
            </a:r>
            <a:r>
              <a:rPr lang="ru-RU" b="1" dirty="0"/>
              <a:t>дружных пять ребят.</a:t>
            </a:r>
          </a:p>
          <a:p>
            <a:pPr>
              <a:buNone/>
            </a:pPr>
            <a:r>
              <a:rPr lang="ru-RU" b="1" i="1" dirty="0" smtClean="0"/>
              <a:t>			(</a:t>
            </a:r>
            <a:r>
              <a:rPr lang="ru-RU" b="1" i="1" dirty="0"/>
              <a:t>Дети разгибают по очереди пальцы сжатые в кулак, </a:t>
            </a:r>
            <a:r>
              <a:rPr lang="ru-RU" b="1" i="1" dirty="0" smtClean="0"/>
              <a:t>			начиная </a:t>
            </a:r>
            <a:r>
              <a:rPr lang="ru-RU" b="1" i="1" dirty="0"/>
              <a:t>с </a:t>
            </a:r>
            <a:r>
              <a:rPr lang="ru-RU" b="1" i="1" dirty="0" smtClean="0"/>
              <a:t>большого</a:t>
            </a:r>
            <a:r>
              <a:rPr lang="ru-RU" b="1" i="1" dirty="0"/>
              <a:t>.</a:t>
            </a:r>
            <a:endParaRPr lang="ru-RU" b="1" dirty="0"/>
          </a:p>
          <a:p>
            <a:pPr>
              <a:buNone/>
            </a:pPr>
            <a:r>
              <a:rPr lang="ru-RU" b="1" i="1" dirty="0" smtClean="0"/>
              <a:t>			Говоря </a:t>
            </a:r>
            <a:r>
              <a:rPr lang="ru-RU" b="1" i="1" dirty="0"/>
              <a:t>про пятый палец, придерживают его другой рукой)</a:t>
            </a:r>
            <a:endParaRPr lang="ru-RU" b="1" dirty="0"/>
          </a:p>
          <a:p>
            <a:pPr>
              <a:buNone/>
            </a:pPr>
            <a:r>
              <a:rPr lang="ru-RU" b="1" dirty="0" smtClean="0"/>
              <a:t>			1 </a:t>
            </a:r>
            <a:r>
              <a:rPr lang="ru-RU" b="1" dirty="0"/>
              <a:t>– Гагарин,</a:t>
            </a:r>
          </a:p>
          <a:p>
            <a:pPr>
              <a:buNone/>
            </a:pPr>
            <a:r>
              <a:rPr lang="ru-RU" b="1" dirty="0" smtClean="0"/>
              <a:t>			2 </a:t>
            </a:r>
            <a:r>
              <a:rPr lang="ru-RU" b="1" dirty="0"/>
              <a:t>– Титов,</a:t>
            </a:r>
          </a:p>
          <a:p>
            <a:pPr>
              <a:buNone/>
            </a:pPr>
            <a:r>
              <a:rPr lang="ru-RU" b="1" dirty="0" smtClean="0"/>
              <a:t>			3 </a:t>
            </a:r>
            <a:r>
              <a:rPr lang="ru-RU" b="1" dirty="0"/>
              <a:t>– Леонов,</a:t>
            </a:r>
          </a:p>
          <a:p>
            <a:pPr>
              <a:buNone/>
            </a:pPr>
            <a:r>
              <a:rPr lang="ru-RU" b="1" dirty="0" smtClean="0"/>
              <a:t>			4 </a:t>
            </a:r>
            <a:r>
              <a:rPr lang="ru-RU" b="1" dirty="0"/>
              <a:t>– Комаров,</a:t>
            </a:r>
          </a:p>
          <a:p>
            <a:pPr>
              <a:buNone/>
            </a:pPr>
            <a:r>
              <a:rPr lang="ru-RU" b="1" dirty="0" smtClean="0"/>
              <a:t>			5-ый </a:t>
            </a:r>
            <a:r>
              <a:rPr lang="ru-RU" b="1" dirty="0"/>
              <a:t>женщина, а не мужчина -</a:t>
            </a:r>
          </a:p>
          <a:p>
            <a:pPr>
              <a:buNone/>
            </a:pPr>
            <a:r>
              <a:rPr lang="ru-RU" b="1" dirty="0" smtClean="0"/>
              <a:t>			Терешкова </a:t>
            </a:r>
            <a:r>
              <a:rPr lang="ru-RU" b="1" dirty="0"/>
              <a:t>Валентина!</a:t>
            </a:r>
          </a:p>
          <a:p>
            <a:pPr>
              <a:buNone/>
            </a:pPr>
            <a:r>
              <a:rPr lang="ru-RU" b="1" i="1" dirty="0" smtClean="0"/>
              <a:t>			(</a:t>
            </a:r>
            <a:r>
              <a:rPr lang="ru-RU" b="1" i="1" dirty="0"/>
              <a:t>Дети соединяют ладони перед собой и поднимают их вверх, </a:t>
            </a:r>
            <a:r>
              <a:rPr lang="ru-RU" b="1" i="1" dirty="0" smtClean="0"/>
              <a:t>		вытягивая  руки</a:t>
            </a:r>
            <a:r>
              <a:rPr lang="ru-RU" b="1" i="1" dirty="0"/>
              <a:t>)</a:t>
            </a:r>
            <a:endParaRPr lang="ru-RU" b="1" dirty="0"/>
          </a:p>
          <a:p>
            <a:pPr>
              <a:buNone/>
            </a:pPr>
            <a:r>
              <a:rPr lang="ru-RU" b="1" dirty="0" smtClean="0"/>
              <a:t>			В </a:t>
            </a:r>
            <a:r>
              <a:rPr lang="ru-RU" b="1" dirty="0"/>
              <a:t>космический корабль сели,</a:t>
            </a:r>
          </a:p>
          <a:p>
            <a:pPr>
              <a:buNone/>
            </a:pPr>
            <a:r>
              <a:rPr lang="ru-RU" b="1" dirty="0" smtClean="0"/>
              <a:t>			Да </a:t>
            </a:r>
            <a:r>
              <a:rPr lang="ru-RU" b="1" dirty="0"/>
              <a:t>и в космос полетели.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dirty="0" smtClean="0"/>
              <a:t>               «</a:t>
            </a:r>
            <a:r>
              <a:rPr lang="ru-RU" b="1" i="1" dirty="0"/>
              <a:t>Будем в космосе </a:t>
            </a:r>
            <a:r>
              <a:rPr lang="ru-RU" b="1" i="1" dirty="0" smtClean="0"/>
              <a:t>летать</a:t>
            </a:r>
            <a:r>
              <a:rPr lang="ru-RU" b="1" i="1" dirty="0"/>
              <a:t>».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i="1" dirty="0" smtClean="0"/>
              <a:t>			</a:t>
            </a:r>
            <a:r>
              <a:rPr lang="ru-RU" b="1" i="1" dirty="0" smtClean="0"/>
              <a:t>(</a:t>
            </a:r>
            <a:r>
              <a:rPr lang="ru-RU" b="1" i="1" dirty="0"/>
              <a:t>Дети по очереди загибают пальцы одной руки, </a:t>
            </a:r>
            <a:r>
              <a:rPr lang="ru-RU" b="1" i="1" dirty="0" smtClean="0"/>
              <a:t>			начиная </a:t>
            </a:r>
            <a:r>
              <a:rPr lang="ru-RU" b="1" i="1" dirty="0"/>
              <a:t>с </a:t>
            </a:r>
            <a:r>
              <a:rPr lang="ru-RU" b="1" i="1" dirty="0" smtClean="0"/>
              <a:t>мизинца, помогая </a:t>
            </a:r>
            <a:r>
              <a:rPr lang="ru-RU" b="1" i="1" dirty="0"/>
              <a:t>указательным пальцем </a:t>
            </a:r>
            <a:r>
              <a:rPr lang="ru-RU" b="1" i="1" dirty="0" smtClean="0"/>
              <a:t>		другой </a:t>
            </a:r>
            <a:r>
              <a:rPr lang="ru-RU" b="1" i="1" dirty="0"/>
              <a:t>руки)</a:t>
            </a:r>
            <a:endParaRPr lang="ru-RU" b="1" dirty="0"/>
          </a:p>
          <a:p>
            <a:pPr>
              <a:buNone/>
            </a:pPr>
            <a:r>
              <a:rPr lang="ru-RU" b="1" dirty="0" smtClean="0"/>
              <a:t>			1,2,3,4,5</a:t>
            </a:r>
            <a:r>
              <a:rPr lang="ru-RU" b="1" dirty="0"/>
              <a:t>.</a:t>
            </a:r>
          </a:p>
          <a:p>
            <a:pPr>
              <a:buNone/>
            </a:pPr>
            <a:r>
              <a:rPr lang="ru-RU" b="1" i="1" dirty="0" smtClean="0"/>
              <a:t>			(</a:t>
            </a:r>
            <a:r>
              <a:rPr lang="ru-RU" b="1" i="1" dirty="0"/>
              <a:t>Дети вращают кистью, которая сжата в кулак)</a:t>
            </a:r>
            <a:endParaRPr lang="ru-RU" b="1" dirty="0"/>
          </a:p>
          <a:p>
            <a:pPr>
              <a:buNone/>
            </a:pPr>
            <a:r>
              <a:rPr lang="ru-RU" b="1" dirty="0" smtClean="0"/>
              <a:t>			Будем </a:t>
            </a:r>
            <a:r>
              <a:rPr lang="ru-RU" b="1" dirty="0"/>
              <a:t>в космосе лететь.</a:t>
            </a:r>
          </a:p>
          <a:p>
            <a:pPr>
              <a:buNone/>
            </a:pPr>
            <a:r>
              <a:rPr lang="ru-RU" b="1" i="1" dirty="0" smtClean="0"/>
              <a:t>			(Дети </a:t>
            </a:r>
            <a:r>
              <a:rPr lang="ru-RU" b="1" i="1" dirty="0"/>
              <a:t>по очереди разгибают пальцы, начиная с </a:t>
            </a:r>
            <a:r>
              <a:rPr lang="ru-RU" b="1" i="1" dirty="0" smtClean="0"/>
              <a:t>			большого</a:t>
            </a:r>
            <a:r>
              <a:rPr lang="ru-RU" b="1" i="1" dirty="0"/>
              <a:t>)</a:t>
            </a:r>
            <a:endParaRPr lang="ru-RU" b="1" dirty="0"/>
          </a:p>
          <a:p>
            <a:pPr>
              <a:buNone/>
            </a:pPr>
            <a:r>
              <a:rPr lang="ru-RU" b="1" dirty="0" smtClean="0"/>
              <a:t>			1 </a:t>
            </a:r>
            <a:r>
              <a:rPr lang="ru-RU" b="1" dirty="0"/>
              <a:t>– комета.</a:t>
            </a:r>
          </a:p>
          <a:p>
            <a:pPr>
              <a:buNone/>
            </a:pPr>
            <a:r>
              <a:rPr lang="ru-RU" b="1" dirty="0" smtClean="0"/>
              <a:t>			2 </a:t>
            </a:r>
            <a:r>
              <a:rPr lang="ru-RU" b="1" dirty="0"/>
              <a:t>– планета.</a:t>
            </a:r>
          </a:p>
          <a:p>
            <a:pPr>
              <a:buNone/>
            </a:pPr>
            <a:r>
              <a:rPr lang="ru-RU" b="1" dirty="0" smtClean="0"/>
              <a:t>			3 </a:t>
            </a:r>
            <a:r>
              <a:rPr lang="ru-RU" b="1" dirty="0"/>
              <a:t>– луноход.</a:t>
            </a:r>
          </a:p>
          <a:p>
            <a:pPr>
              <a:buNone/>
            </a:pPr>
            <a:r>
              <a:rPr lang="ru-RU" b="1" dirty="0" smtClean="0"/>
              <a:t>			4 </a:t>
            </a:r>
            <a:r>
              <a:rPr lang="ru-RU" b="1" dirty="0"/>
              <a:t>– звездолет.</a:t>
            </a:r>
          </a:p>
          <a:p>
            <a:pPr>
              <a:buNone/>
            </a:pPr>
            <a:r>
              <a:rPr lang="ru-RU" b="1" dirty="0" smtClean="0"/>
              <a:t>			5 </a:t>
            </a:r>
            <a:r>
              <a:rPr lang="ru-RU" b="1" dirty="0"/>
              <a:t>– земля,</a:t>
            </a:r>
          </a:p>
          <a:p>
            <a:pPr>
              <a:buNone/>
            </a:pPr>
            <a:r>
              <a:rPr lang="ru-RU" b="1" i="1" dirty="0" smtClean="0"/>
              <a:t>			(</a:t>
            </a:r>
            <a:r>
              <a:rPr lang="ru-RU" b="1" i="1" dirty="0"/>
              <a:t>Дети машут кистью руки, как бы прощаясь)</a:t>
            </a:r>
            <a:endParaRPr lang="ru-RU" b="1" dirty="0"/>
          </a:p>
          <a:p>
            <a:pPr>
              <a:buNone/>
            </a:pPr>
            <a:r>
              <a:rPr lang="ru-RU" b="1" dirty="0" smtClean="0"/>
              <a:t>			До </a:t>
            </a:r>
            <a:r>
              <a:rPr lang="ru-RU" b="1" dirty="0"/>
              <a:t>свидания друзья!</a:t>
            </a:r>
          </a:p>
          <a:p>
            <a:pPr>
              <a:buNone/>
            </a:pPr>
            <a:r>
              <a:rPr lang="ru-RU" b="1" i="1" dirty="0" smtClean="0"/>
              <a:t>			(</a:t>
            </a:r>
            <a:r>
              <a:rPr lang="ru-RU" b="1" i="1" dirty="0"/>
              <a:t>То же с другой руки. Или можно выполнять двумя руками </a:t>
            </a:r>
            <a:r>
              <a:rPr lang="ru-RU" b="1" i="1" dirty="0" smtClean="0"/>
              <a:t>		вместе</a:t>
            </a:r>
            <a:r>
              <a:rPr lang="ru-RU" b="1" i="1" dirty="0"/>
              <a:t>).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i="1" u="sng" dirty="0"/>
              <a:t/>
            </a:r>
            <a:br>
              <a:rPr lang="ru-RU" b="1" i="1" u="sng" dirty="0"/>
            </a:br>
            <a:r>
              <a:rPr lang="ru-RU" sz="4000" b="1" i="1" dirty="0" smtClean="0"/>
              <a:t>«1,2,3,4,5, в космос полетел отряд»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9001156" cy="564360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500" dirty="0"/>
              <a:t> </a:t>
            </a:r>
            <a:r>
              <a:rPr lang="ru-RU" sz="5500" dirty="0" smtClean="0"/>
              <a:t>			</a:t>
            </a:r>
            <a:r>
              <a:rPr lang="ru-RU" sz="7200" b="1" dirty="0" smtClean="0"/>
              <a:t>Раз</a:t>
            </a:r>
            <a:r>
              <a:rPr lang="ru-RU" sz="7200" b="1" dirty="0"/>
              <a:t>, два, три, четыре, пять </a:t>
            </a:r>
            <a:r>
              <a:rPr lang="ru-RU" sz="7200" b="1" dirty="0" smtClean="0"/>
              <a:t>–</a:t>
            </a:r>
          </a:p>
          <a:p>
            <a:pPr>
              <a:buNone/>
            </a:pPr>
            <a:r>
              <a:rPr lang="ru-RU" sz="7200" b="1" dirty="0"/>
              <a:t>	</a:t>
            </a:r>
            <a:r>
              <a:rPr lang="ru-RU" sz="7200" b="1" dirty="0" smtClean="0"/>
              <a:t>		</a:t>
            </a:r>
            <a:r>
              <a:rPr lang="ru-RU" sz="7200" b="1" dirty="0"/>
              <a:t> </a:t>
            </a:r>
            <a:r>
              <a:rPr lang="ru-RU" sz="7200" b="1" i="1" dirty="0"/>
              <a:t>(По одному загибают пальчики на обеих </a:t>
            </a:r>
            <a:r>
              <a:rPr lang="ru-RU" sz="7200" b="1" i="1" dirty="0" smtClean="0"/>
              <a:t>руках</a:t>
            </a:r>
            <a:r>
              <a:rPr lang="ru-RU" sz="7200" b="1" i="1" dirty="0"/>
              <a:t>)</a:t>
            </a:r>
            <a:endParaRPr lang="ru-RU" sz="7200" b="1" dirty="0"/>
          </a:p>
          <a:p>
            <a:pPr>
              <a:buNone/>
            </a:pPr>
            <a:r>
              <a:rPr lang="ru-RU" sz="7200" b="1" dirty="0" smtClean="0"/>
              <a:t>			В </a:t>
            </a:r>
            <a:r>
              <a:rPr lang="ru-RU" sz="7200" b="1" dirty="0"/>
              <a:t>космос полетел отряд</a:t>
            </a:r>
            <a:r>
              <a:rPr lang="ru-RU" sz="7200" b="1" dirty="0" smtClean="0"/>
              <a:t>.</a:t>
            </a:r>
          </a:p>
          <a:p>
            <a:pPr>
              <a:buNone/>
            </a:pPr>
            <a:r>
              <a:rPr lang="ru-RU" sz="7200" b="1" dirty="0"/>
              <a:t>	</a:t>
            </a:r>
            <a:r>
              <a:rPr lang="ru-RU" sz="7200" b="1" dirty="0" smtClean="0"/>
              <a:t>		(</a:t>
            </a:r>
            <a:r>
              <a:rPr lang="ru-RU" sz="7200" b="1" i="1" dirty="0"/>
              <a:t>Соединяют ладошки вместе, поднимают руки вверх)</a:t>
            </a:r>
            <a:endParaRPr lang="ru-RU" sz="7200" b="1" dirty="0"/>
          </a:p>
          <a:p>
            <a:pPr>
              <a:buNone/>
            </a:pPr>
            <a:r>
              <a:rPr lang="ru-RU" sz="7200" b="1" dirty="0" smtClean="0"/>
              <a:t>			Командир </a:t>
            </a:r>
            <a:r>
              <a:rPr lang="ru-RU" sz="7200" b="1" dirty="0"/>
              <a:t>в бинокль глядит</a:t>
            </a:r>
            <a:r>
              <a:rPr lang="ru-RU" sz="7200" b="1" dirty="0" smtClean="0"/>
              <a:t>,</a:t>
            </a:r>
          </a:p>
          <a:p>
            <a:pPr>
              <a:buNone/>
            </a:pPr>
            <a:r>
              <a:rPr lang="ru-RU" sz="7200" b="1" dirty="0"/>
              <a:t>	</a:t>
            </a:r>
            <a:r>
              <a:rPr lang="ru-RU" sz="7200" b="1" dirty="0" smtClean="0"/>
              <a:t>		(</a:t>
            </a:r>
            <a:r>
              <a:rPr lang="ru-RU" sz="7200" b="1" i="1" dirty="0"/>
              <a:t>Пальцы обеих рук соединяются с большими, образуя </a:t>
            </a:r>
            <a:r>
              <a:rPr lang="ru-RU" sz="7200" b="1" i="1" dirty="0" smtClean="0"/>
              <a:t>«</a:t>
            </a:r>
            <a:r>
              <a:rPr lang="ru-RU" sz="7200" b="1" i="1" dirty="0"/>
              <a:t>бинокль»)</a:t>
            </a:r>
            <a:endParaRPr lang="ru-RU" sz="7200" b="1" dirty="0"/>
          </a:p>
          <a:p>
            <a:pPr>
              <a:buNone/>
            </a:pPr>
            <a:r>
              <a:rPr lang="ru-RU" sz="7200" b="1" dirty="0" smtClean="0"/>
              <a:t>			</a:t>
            </a:r>
            <a:r>
              <a:rPr lang="ru-RU" sz="7200" b="1" dirty="0"/>
              <a:t> Что он видит впереди? Солнце, планеты, </a:t>
            </a:r>
            <a:r>
              <a:rPr lang="ru-RU" sz="7200" b="1" dirty="0" smtClean="0"/>
              <a:t>спутники, 				кометы,</a:t>
            </a:r>
            <a:r>
              <a:rPr lang="ru-RU" sz="7200" b="1" dirty="0"/>
              <a:t> </a:t>
            </a:r>
            <a:r>
              <a:rPr lang="ru-RU" sz="7200" b="1" i="1" dirty="0"/>
              <a:t>(Загибают </a:t>
            </a:r>
            <a:r>
              <a:rPr lang="ru-RU" sz="7200" b="1" i="1" dirty="0" smtClean="0"/>
              <a:t>пальчики </a:t>
            </a:r>
            <a:r>
              <a:rPr lang="ru-RU" sz="7200" b="1" i="1" dirty="0"/>
              <a:t>обеих рук)</a:t>
            </a:r>
            <a:endParaRPr lang="ru-RU" sz="7200" b="1" dirty="0"/>
          </a:p>
          <a:p>
            <a:pPr>
              <a:buNone/>
            </a:pPr>
            <a:r>
              <a:rPr lang="ru-RU" sz="7200" b="1" dirty="0" smtClean="0"/>
              <a:t>			Поднимает </a:t>
            </a:r>
            <a:r>
              <a:rPr lang="ru-RU" sz="7200" b="1" dirty="0"/>
              <a:t>руки в вышину</a:t>
            </a:r>
            <a:r>
              <a:rPr lang="ru-RU" sz="7200" b="1" dirty="0" smtClean="0"/>
              <a:t>, </a:t>
            </a:r>
            <a:r>
              <a:rPr lang="ru-RU" sz="7200" b="1" i="1" dirty="0" smtClean="0"/>
              <a:t>(</a:t>
            </a:r>
            <a:r>
              <a:rPr lang="ru-RU" sz="7200" b="1" i="1" dirty="0"/>
              <a:t>Поднимаем руки вверх)</a:t>
            </a:r>
            <a:endParaRPr lang="ru-RU" sz="7200" b="1" dirty="0"/>
          </a:p>
          <a:p>
            <a:pPr>
              <a:buNone/>
            </a:pPr>
            <a:r>
              <a:rPr lang="ru-RU" sz="7200" b="1" dirty="0" smtClean="0"/>
              <a:t>			Видит </a:t>
            </a:r>
            <a:r>
              <a:rPr lang="ru-RU" sz="7200" b="1" dirty="0"/>
              <a:t>желтую луну</a:t>
            </a:r>
            <a:r>
              <a:rPr lang="ru-RU" sz="7200" b="1" dirty="0" smtClean="0"/>
              <a:t>. </a:t>
            </a:r>
            <a:r>
              <a:rPr lang="ru-RU" sz="7200" b="1" i="1" dirty="0" smtClean="0"/>
              <a:t>(</a:t>
            </a:r>
            <a:r>
              <a:rPr lang="ru-RU" sz="7200" b="1" i="1" dirty="0"/>
              <a:t>Показываем круг)</a:t>
            </a:r>
            <a:endParaRPr lang="ru-RU" sz="7200" b="1" dirty="0"/>
          </a:p>
          <a:p>
            <a:pPr>
              <a:buNone/>
            </a:pPr>
            <a:r>
              <a:rPr lang="ru-RU" sz="7200" b="1" dirty="0" smtClean="0"/>
              <a:t>			В </a:t>
            </a:r>
            <a:r>
              <a:rPr lang="ru-RU" sz="7200" b="1" dirty="0"/>
              <a:t>космосе сквозь толщу </a:t>
            </a:r>
            <a:r>
              <a:rPr lang="ru-RU" sz="7200" b="1" dirty="0" smtClean="0"/>
              <a:t>лет </a:t>
            </a:r>
            <a:r>
              <a:rPr lang="ru-RU" sz="7200" b="1" i="1" dirty="0" smtClean="0"/>
              <a:t>(Сжимают </a:t>
            </a:r>
            <a:r>
              <a:rPr lang="ru-RU" sz="7200" b="1" i="1" dirty="0"/>
              <a:t>и разжимают пальцы </a:t>
            </a:r>
            <a:r>
              <a:rPr lang="ru-RU" sz="7200" b="1" i="1" dirty="0" smtClean="0"/>
              <a:t>рук</a:t>
            </a:r>
            <a:r>
              <a:rPr lang="ru-RU" sz="7200" b="1" i="1" dirty="0"/>
              <a:t>)</a:t>
            </a:r>
            <a:endParaRPr lang="ru-RU" sz="7200" b="1" dirty="0"/>
          </a:p>
          <a:p>
            <a:pPr>
              <a:buNone/>
            </a:pPr>
            <a:r>
              <a:rPr lang="ru-RU" sz="7200" b="1" dirty="0" smtClean="0"/>
              <a:t>			Ледяной </a:t>
            </a:r>
            <a:r>
              <a:rPr lang="ru-RU" sz="7200" b="1" dirty="0"/>
              <a:t>летит объект</a:t>
            </a:r>
            <a:r>
              <a:rPr lang="ru-RU" sz="7200" b="1" dirty="0" smtClean="0"/>
              <a:t>.</a:t>
            </a:r>
            <a:r>
              <a:rPr lang="ru-RU" sz="7200" b="1" i="1" dirty="0" smtClean="0"/>
              <a:t>(</a:t>
            </a:r>
            <a:r>
              <a:rPr lang="ru-RU" sz="7200" b="1" i="1" dirty="0"/>
              <a:t>Поднимают сжатый кулак, наклоняют </a:t>
            </a:r>
            <a:r>
              <a:rPr lang="ru-RU" sz="7200" b="1" i="1" dirty="0" smtClean="0"/>
              <a:t>		вправо-влево</a:t>
            </a:r>
            <a:r>
              <a:rPr lang="ru-RU" sz="7200" b="1" i="1" dirty="0"/>
              <a:t>)</a:t>
            </a:r>
            <a:endParaRPr lang="ru-RU" sz="7200" b="1" dirty="0"/>
          </a:p>
          <a:p>
            <a:pPr>
              <a:buNone/>
            </a:pPr>
            <a:r>
              <a:rPr lang="ru-RU" sz="7200" b="1" dirty="0" smtClean="0"/>
              <a:t>			Хвост </a:t>
            </a:r>
            <a:r>
              <a:rPr lang="ru-RU" sz="7200" b="1" dirty="0"/>
              <a:t>его - полоска света</a:t>
            </a:r>
            <a:r>
              <a:rPr lang="ru-RU" sz="7200" b="1" dirty="0" smtClean="0"/>
              <a:t>,(</a:t>
            </a:r>
            <a:r>
              <a:rPr lang="ru-RU" sz="7200" b="1" i="1" dirty="0"/>
              <a:t>К кулаку присоединяют раскрытые </a:t>
            </a:r>
            <a:r>
              <a:rPr lang="ru-RU" sz="7200" b="1" i="1" dirty="0" smtClean="0"/>
              <a:t>			пальцы 	второй </a:t>
            </a:r>
            <a:r>
              <a:rPr lang="ru-RU" sz="7200" b="1" i="1" dirty="0"/>
              <a:t>руки-«хвост»)</a:t>
            </a:r>
            <a:endParaRPr lang="ru-RU" sz="7200" b="1" dirty="0"/>
          </a:p>
          <a:p>
            <a:pPr>
              <a:buNone/>
            </a:pPr>
            <a:r>
              <a:rPr lang="ru-RU" sz="7200" b="1" dirty="0" smtClean="0"/>
              <a:t>			А </a:t>
            </a:r>
            <a:r>
              <a:rPr lang="ru-RU" sz="7200" b="1" dirty="0"/>
              <a:t>зовут объект комета</a:t>
            </a:r>
            <a:r>
              <a:rPr lang="ru-RU" sz="7200" b="1" dirty="0" smtClean="0"/>
              <a:t>. (</a:t>
            </a:r>
            <a:r>
              <a:rPr lang="ru-RU" sz="7200" b="1" dirty="0"/>
              <a:t>Сжимают и разжимают пальцы рук) </a:t>
            </a:r>
          </a:p>
          <a:p>
            <a:pPr>
              <a:buNone/>
            </a:pPr>
            <a:r>
              <a:rPr lang="ru-RU" sz="7200" b="1" dirty="0" smtClean="0"/>
              <a:t>			Посмотрите</a:t>
            </a:r>
            <a:r>
              <a:rPr lang="ru-RU" sz="7200" b="1" dirty="0"/>
              <a:t>, </a:t>
            </a:r>
            <a:r>
              <a:rPr lang="ru-RU" sz="7200" b="1" dirty="0" smtClean="0"/>
              <a:t>луноход по </a:t>
            </a:r>
            <a:r>
              <a:rPr lang="ru-RU" sz="7200" b="1" dirty="0"/>
              <a:t>Луне легко идет.</a:t>
            </a:r>
          </a:p>
          <a:p>
            <a:pPr>
              <a:buNone/>
            </a:pPr>
            <a:r>
              <a:rPr lang="ru-RU" sz="7200" b="1" dirty="0" smtClean="0"/>
              <a:t>			Он </a:t>
            </a:r>
            <a:r>
              <a:rPr lang="ru-RU" sz="7200" b="1" dirty="0"/>
              <a:t>шагает очень важно, в</a:t>
            </a:r>
            <a:r>
              <a:rPr lang="ru-RU" sz="7200" b="1" dirty="0" smtClean="0"/>
              <a:t> </a:t>
            </a:r>
            <a:r>
              <a:rPr lang="ru-RU" sz="7200" b="1" dirty="0"/>
              <a:t>нем сидит герой отважный.</a:t>
            </a:r>
          </a:p>
          <a:p>
            <a:pPr>
              <a:buNone/>
            </a:pPr>
            <a:r>
              <a:rPr lang="ru-RU" sz="7200" b="1" i="1" dirty="0"/>
              <a:t> </a:t>
            </a:r>
            <a:r>
              <a:rPr lang="ru-RU" sz="7200" b="1" i="1" dirty="0" smtClean="0"/>
              <a:t>			(</a:t>
            </a:r>
            <a:r>
              <a:rPr lang="ru-RU" sz="7200" b="1" i="1" dirty="0"/>
              <a:t>Дети ставят на стол подушечки пальцев обеих рук, переносят на </a:t>
            </a:r>
            <a:r>
              <a:rPr lang="ru-RU" sz="7200" b="1" i="1" dirty="0" smtClean="0"/>
              <a:t>		руки часть </a:t>
            </a:r>
            <a:r>
              <a:rPr lang="ru-RU" sz="7200" b="1" i="1" dirty="0"/>
              <a:t>веса, а затем как бы шагают по очереди правой и </a:t>
            </a:r>
            <a:r>
              <a:rPr lang="ru-RU" sz="7200" b="1" i="1" dirty="0" smtClean="0"/>
              <a:t>		левой </a:t>
            </a:r>
            <a:r>
              <a:rPr lang="ru-RU" sz="7200" b="1" i="1" dirty="0"/>
              <a:t> </a:t>
            </a:r>
            <a:r>
              <a:rPr lang="ru-RU" sz="7200" b="1" i="1" dirty="0" smtClean="0"/>
              <a:t>рукой</a:t>
            </a:r>
            <a:r>
              <a:rPr lang="ru-RU" sz="7200" b="1" i="1" dirty="0"/>
              <a:t>. </a:t>
            </a:r>
            <a:r>
              <a:rPr lang="ru-RU" sz="7200" b="1" i="1" dirty="0" smtClean="0"/>
              <a:t>Повторяют </a:t>
            </a:r>
            <a:r>
              <a:rPr lang="ru-RU" sz="7200" b="1" i="1" dirty="0"/>
              <a:t>четверостишие несколько раз). </a:t>
            </a:r>
            <a:endParaRPr lang="ru-RU" sz="7200" b="1" dirty="0"/>
          </a:p>
          <a:p>
            <a:endParaRPr lang="ru-RU" sz="55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dirty="0"/>
              <a:t> </a:t>
            </a:r>
            <a:r>
              <a:rPr lang="ru-RU" b="1" i="1" dirty="0" smtClean="0"/>
              <a:t>     	  «Космонавт»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100" b="1" dirty="0" smtClean="0"/>
              <a:t>			Утро </a:t>
            </a:r>
            <a:r>
              <a:rPr lang="ru-RU" sz="2100" b="1" dirty="0"/>
              <a:t>– солнце всходит.</a:t>
            </a:r>
          </a:p>
          <a:p>
            <a:pPr>
              <a:buNone/>
            </a:pPr>
            <a:r>
              <a:rPr lang="ru-RU" sz="2100" b="1" i="1" dirty="0"/>
              <a:t> </a:t>
            </a:r>
            <a:r>
              <a:rPr lang="ru-RU" sz="2100" b="1" i="1" dirty="0" smtClean="0"/>
              <a:t>			(</a:t>
            </a:r>
            <a:r>
              <a:rPr lang="ru-RU" sz="2100" b="1" i="1" dirty="0"/>
              <a:t>Поднимаем растопыренную ладошку).</a:t>
            </a:r>
            <a:endParaRPr lang="ru-RU" sz="2100" b="1" dirty="0"/>
          </a:p>
          <a:p>
            <a:pPr>
              <a:buNone/>
            </a:pPr>
            <a:r>
              <a:rPr lang="ru-RU" sz="2100" b="1" dirty="0" smtClean="0"/>
              <a:t>			Ночь – луна приходит</a:t>
            </a:r>
            <a:r>
              <a:rPr lang="ru-RU" sz="2100" b="1" dirty="0"/>
              <a:t>.              </a:t>
            </a:r>
            <a:endParaRPr lang="ru-RU" sz="2100" b="1" dirty="0" smtClean="0"/>
          </a:p>
          <a:p>
            <a:pPr>
              <a:buNone/>
            </a:pPr>
            <a:r>
              <a:rPr lang="ru-RU" sz="2100" b="1" dirty="0"/>
              <a:t> </a:t>
            </a:r>
            <a:r>
              <a:rPr lang="ru-RU" sz="2100" b="1" dirty="0" smtClean="0"/>
              <a:t>			</a:t>
            </a:r>
            <a:r>
              <a:rPr lang="ru-RU" sz="2100" b="1" i="1" dirty="0" smtClean="0"/>
              <a:t>(</a:t>
            </a:r>
            <a:r>
              <a:rPr lang="ru-RU" sz="2100" b="1" i="1" dirty="0"/>
              <a:t>Поднимаем другую руку, пальцы полукругом – </a:t>
            </a:r>
            <a:r>
              <a:rPr lang="ru-RU" sz="2100" b="1" i="1" dirty="0" smtClean="0"/>
              <a:t>				«</a:t>
            </a:r>
            <a:r>
              <a:rPr lang="ru-RU" sz="2100" b="1" i="1" dirty="0"/>
              <a:t>месяц»). </a:t>
            </a:r>
            <a:endParaRPr lang="ru-RU" sz="2100" b="1" dirty="0"/>
          </a:p>
          <a:p>
            <a:pPr>
              <a:buNone/>
            </a:pPr>
            <a:r>
              <a:rPr lang="ru-RU" sz="2100" b="1" dirty="0" smtClean="0"/>
              <a:t>			Мы </a:t>
            </a:r>
            <a:r>
              <a:rPr lang="ru-RU" sz="2100" b="1" dirty="0"/>
              <a:t>по глобусу шагаем, </a:t>
            </a:r>
            <a:endParaRPr lang="ru-RU" sz="2100" b="1" dirty="0" smtClean="0"/>
          </a:p>
          <a:p>
            <a:pPr>
              <a:buNone/>
            </a:pPr>
            <a:r>
              <a:rPr lang="ru-RU" sz="2100" b="1" dirty="0" smtClean="0"/>
              <a:t>			Пальцы </a:t>
            </a:r>
            <a:r>
              <a:rPr lang="ru-RU" sz="2100" b="1" dirty="0"/>
              <a:t>дружно поднимаем. </a:t>
            </a:r>
            <a:r>
              <a:rPr lang="ru-RU" sz="2100" b="1" dirty="0" smtClean="0"/>
              <a:t>			</a:t>
            </a:r>
          </a:p>
          <a:p>
            <a:pPr>
              <a:buNone/>
            </a:pPr>
            <a:r>
              <a:rPr lang="ru-RU" sz="2100" b="1" dirty="0" smtClean="0"/>
              <a:t>			Перепрыгнули </a:t>
            </a:r>
            <a:r>
              <a:rPr lang="ru-RU" sz="2100" b="1" dirty="0"/>
              <a:t>лесок, </a:t>
            </a:r>
            <a:endParaRPr lang="ru-RU" sz="2100" b="1" dirty="0" smtClean="0"/>
          </a:p>
          <a:p>
            <a:pPr>
              <a:buNone/>
            </a:pPr>
            <a:r>
              <a:rPr lang="ru-RU" sz="2100" b="1" dirty="0" smtClean="0"/>
              <a:t>			На </a:t>
            </a:r>
            <a:r>
              <a:rPr lang="ru-RU" sz="2100" b="1" dirty="0"/>
              <a:t>гору забрались, </a:t>
            </a:r>
            <a:endParaRPr lang="ru-RU" sz="2100" b="1" dirty="0" smtClean="0"/>
          </a:p>
          <a:p>
            <a:pPr>
              <a:buNone/>
            </a:pPr>
            <a:r>
              <a:rPr lang="ru-RU" sz="2100" b="1" dirty="0" smtClean="0"/>
              <a:t>			Оказались </a:t>
            </a:r>
            <a:r>
              <a:rPr lang="ru-RU" sz="2100" b="1" dirty="0"/>
              <a:t>в океане </a:t>
            </a:r>
            <a:r>
              <a:rPr lang="ru-RU" sz="2100" b="1" dirty="0" smtClean="0"/>
              <a:t>–</a:t>
            </a:r>
          </a:p>
          <a:p>
            <a:pPr>
              <a:buNone/>
            </a:pPr>
            <a:r>
              <a:rPr lang="ru-RU" sz="2100" b="1" dirty="0" smtClean="0"/>
              <a:t> 			Вместе </a:t>
            </a:r>
            <a:r>
              <a:rPr lang="ru-RU" sz="2100" b="1" dirty="0"/>
              <a:t>покупались. </a:t>
            </a:r>
            <a:endParaRPr lang="ru-RU" sz="2100" b="1" dirty="0" smtClean="0"/>
          </a:p>
          <a:p>
            <a:pPr>
              <a:buNone/>
            </a:pPr>
            <a:r>
              <a:rPr lang="ru-RU" sz="2100" b="1" dirty="0" smtClean="0"/>
              <a:t>			Пошагали </a:t>
            </a:r>
            <a:r>
              <a:rPr lang="ru-RU" sz="2100" b="1" dirty="0"/>
              <a:t>в Антарктиду</a:t>
            </a:r>
            <a:r>
              <a:rPr lang="ru-RU" sz="2100" b="1" dirty="0" smtClean="0"/>
              <a:t>,</a:t>
            </a:r>
          </a:p>
          <a:p>
            <a:pPr>
              <a:buNone/>
            </a:pPr>
            <a:r>
              <a:rPr lang="ru-RU" sz="2100" b="1" dirty="0" smtClean="0"/>
              <a:t> 			Холодно</a:t>
            </a:r>
            <a:r>
              <a:rPr lang="ru-RU" sz="2100" b="1" dirty="0"/>
              <a:t>, </a:t>
            </a:r>
            <a:r>
              <a:rPr lang="ru-RU" sz="2100" b="1" dirty="0" smtClean="0"/>
              <a:t>замерзли.</a:t>
            </a:r>
          </a:p>
          <a:p>
            <a:pPr>
              <a:buNone/>
            </a:pPr>
            <a:r>
              <a:rPr lang="ru-RU" sz="2100" b="1" dirty="0" smtClean="0"/>
              <a:t>			На </a:t>
            </a:r>
            <a:r>
              <a:rPr lang="ru-RU" sz="2100" b="1" dirty="0"/>
              <a:t>ракету все мы сели – </a:t>
            </a:r>
            <a:endParaRPr lang="ru-RU" sz="2100" b="1" dirty="0" smtClean="0"/>
          </a:p>
          <a:p>
            <a:pPr>
              <a:buNone/>
            </a:pPr>
            <a:r>
              <a:rPr lang="ru-RU" sz="2100" b="1" dirty="0" smtClean="0"/>
              <a:t>			В </a:t>
            </a:r>
            <a:r>
              <a:rPr lang="ru-RU" sz="2100" b="1" dirty="0"/>
              <a:t>космос улетели.</a:t>
            </a:r>
          </a:p>
          <a:p>
            <a:pPr>
              <a:buNone/>
            </a:pPr>
            <a:r>
              <a:rPr lang="ru-RU" sz="2100" b="1" i="1" dirty="0" smtClean="0"/>
              <a:t>			(</a:t>
            </a:r>
            <a:r>
              <a:rPr lang="ru-RU" sz="2100" b="1" i="1" dirty="0"/>
              <a:t>Выполняем движения по тексту).</a:t>
            </a:r>
            <a:endParaRPr lang="ru-RU" sz="2100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/>
              <a:t/>
            </a:r>
            <a:br>
              <a:rPr lang="ru-RU" b="1" i="1" u="sng" dirty="0"/>
            </a:br>
            <a:r>
              <a:rPr lang="ru-RU" b="1" i="1" dirty="0" smtClean="0"/>
              <a:t>  	  «Планеты»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900" b="1" dirty="0" smtClean="0"/>
              <a:t>			   В </a:t>
            </a:r>
            <a:r>
              <a:rPr lang="ru-RU" sz="1900" b="1" dirty="0"/>
              <a:t>небе ясном солнце светит</a:t>
            </a:r>
            <a:r>
              <a:rPr lang="ru-RU" sz="1900" b="1" dirty="0" smtClean="0"/>
              <a:t>,</a:t>
            </a:r>
          </a:p>
          <a:p>
            <a:pPr>
              <a:buNone/>
            </a:pPr>
            <a:r>
              <a:rPr lang="ru-RU" sz="1900" b="1" dirty="0"/>
              <a:t>	</a:t>
            </a:r>
            <a:r>
              <a:rPr lang="ru-RU" sz="1900" b="1" dirty="0" smtClean="0"/>
              <a:t>		   </a:t>
            </a:r>
            <a:r>
              <a:rPr lang="ru-RU" sz="1900" b="1" dirty="0"/>
              <a:t>Космонавт летит в ракете</a:t>
            </a:r>
            <a:r>
              <a:rPr lang="ru-RU" sz="1900" b="1" dirty="0" smtClean="0"/>
              <a:t>.</a:t>
            </a:r>
          </a:p>
          <a:p>
            <a:pPr>
              <a:buNone/>
            </a:pPr>
            <a:r>
              <a:rPr lang="ru-RU" sz="1900" b="1" dirty="0"/>
              <a:t>	</a:t>
            </a:r>
            <a:r>
              <a:rPr lang="ru-RU" sz="1900" b="1" dirty="0" smtClean="0"/>
              <a:t>		   </a:t>
            </a:r>
            <a:r>
              <a:rPr lang="ru-RU" sz="1900" b="1" dirty="0"/>
              <a:t>А внизу леса, поля – </a:t>
            </a:r>
            <a:endParaRPr lang="ru-RU" sz="1900" b="1" dirty="0" smtClean="0"/>
          </a:p>
          <a:p>
            <a:pPr>
              <a:buNone/>
            </a:pPr>
            <a:r>
              <a:rPr lang="ru-RU" sz="1900" b="1" dirty="0"/>
              <a:t>	</a:t>
            </a:r>
            <a:r>
              <a:rPr lang="ru-RU" sz="1900" b="1" dirty="0" smtClean="0"/>
              <a:t>		   Расстилается </a:t>
            </a:r>
            <a:r>
              <a:rPr lang="ru-RU" sz="1900" b="1" dirty="0"/>
              <a:t>земля.</a:t>
            </a:r>
          </a:p>
          <a:p>
            <a:pPr>
              <a:buNone/>
            </a:pPr>
            <a:r>
              <a:rPr lang="ru-RU" sz="1900" b="1" i="1" dirty="0" smtClean="0"/>
              <a:t>			  (</a:t>
            </a:r>
            <a:r>
              <a:rPr lang="ru-RU" sz="1900" b="1" i="1" dirty="0"/>
              <a:t>Выполняем движения по тексту).</a:t>
            </a:r>
            <a:r>
              <a:rPr lang="ru-RU" sz="1900" b="1" dirty="0"/>
              <a:t> </a:t>
            </a:r>
          </a:p>
          <a:p>
            <a:pPr>
              <a:buNone/>
            </a:pPr>
            <a:r>
              <a:rPr lang="ru-RU" sz="1900" b="1" dirty="0" smtClean="0"/>
              <a:t>			  На </a:t>
            </a:r>
            <a:r>
              <a:rPr lang="ru-RU" sz="1900" b="1" dirty="0"/>
              <a:t>Луне есть звездочет.  </a:t>
            </a:r>
            <a:endParaRPr lang="ru-RU" sz="1900" b="1" dirty="0" smtClean="0"/>
          </a:p>
          <a:p>
            <a:pPr>
              <a:buNone/>
            </a:pPr>
            <a:r>
              <a:rPr lang="ru-RU" sz="1900" b="1" dirty="0"/>
              <a:t>	</a:t>
            </a:r>
            <a:r>
              <a:rPr lang="ru-RU" sz="1900" b="1" dirty="0" smtClean="0"/>
              <a:t>		  Он </a:t>
            </a:r>
            <a:r>
              <a:rPr lang="ru-RU" sz="1900" b="1" dirty="0"/>
              <a:t>ведет планет учет: </a:t>
            </a:r>
          </a:p>
          <a:p>
            <a:pPr>
              <a:buNone/>
            </a:pPr>
            <a:r>
              <a:rPr lang="ru-RU" sz="1900" b="1" dirty="0" smtClean="0"/>
              <a:t>			   Меркурий </a:t>
            </a:r>
            <a:r>
              <a:rPr lang="ru-RU" sz="1900" b="1" dirty="0"/>
              <a:t>- раз</a:t>
            </a:r>
            <a:r>
              <a:rPr lang="ru-RU" sz="1900" b="1" dirty="0" smtClean="0"/>
              <a:t>,</a:t>
            </a:r>
          </a:p>
          <a:p>
            <a:pPr>
              <a:buNone/>
            </a:pPr>
            <a:r>
              <a:rPr lang="ru-RU" sz="1900" b="1" dirty="0" smtClean="0"/>
              <a:t> 			   Венера </a:t>
            </a:r>
            <a:r>
              <a:rPr lang="ru-RU" sz="1900" b="1" dirty="0"/>
              <a:t>- </a:t>
            </a:r>
            <a:r>
              <a:rPr lang="ru-RU" sz="1900" b="1" dirty="0" smtClean="0"/>
              <a:t>два, </a:t>
            </a:r>
          </a:p>
          <a:p>
            <a:pPr>
              <a:buNone/>
            </a:pPr>
            <a:r>
              <a:rPr lang="ru-RU" sz="1900" b="1" dirty="0" smtClean="0"/>
              <a:t>			   Три </a:t>
            </a:r>
            <a:r>
              <a:rPr lang="ru-RU" sz="1900" b="1" dirty="0"/>
              <a:t>- Земля, </a:t>
            </a:r>
            <a:endParaRPr lang="ru-RU" sz="1900" b="1" dirty="0" smtClean="0"/>
          </a:p>
          <a:p>
            <a:pPr lvl="3">
              <a:buNone/>
            </a:pPr>
            <a:r>
              <a:rPr lang="ru-RU" sz="1900" b="1" dirty="0" smtClean="0"/>
              <a:t>	       Четыре </a:t>
            </a:r>
            <a:r>
              <a:rPr lang="ru-RU" sz="1900" b="1" dirty="0"/>
              <a:t>– Марс, </a:t>
            </a:r>
            <a:endParaRPr lang="ru-RU" sz="1900" b="1" dirty="0" smtClean="0"/>
          </a:p>
          <a:p>
            <a:pPr lvl="3">
              <a:buNone/>
            </a:pPr>
            <a:r>
              <a:rPr lang="ru-RU" sz="1900" b="1" dirty="0" smtClean="0"/>
              <a:t>		  </a:t>
            </a:r>
            <a:r>
              <a:rPr lang="ru-RU" sz="1900" b="1" dirty="0"/>
              <a:t> Пять - Юпитер, </a:t>
            </a:r>
            <a:endParaRPr lang="ru-RU" sz="1900" b="1" dirty="0" smtClean="0"/>
          </a:p>
          <a:p>
            <a:pPr lvl="3">
              <a:buNone/>
            </a:pPr>
            <a:r>
              <a:rPr lang="ru-RU" sz="1900" b="1" dirty="0" smtClean="0"/>
              <a:t>		   Шесть </a:t>
            </a:r>
            <a:r>
              <a:rPr lang="ru-RU" sz="1900" b="1" dirty="0"/>
              <a:t>- Сатурн</a:t>
            </a:r>
            <a:r>
              <a:rPr lang="ru-RU" sz="1900" b="1" dirty="0" smtClean="0"/>
              <a:t>,</a:t>
            </a:r>
          </a:p>
          <a:p>
            <a:pPr lvl="3">
              <a:buNone/>
            </a:pPr>
            <a:r>
              <a:rPr lang="ru-RU" sz="1900" b="1" dirty="0" smtClean="0"/>
              <a:t>		   </a:t>
            </a:r>
            <a:r>
              <a:rPr lang="ru-RU" sz="1900" b="1" dirty="0"/>
              <a:t>Семь - Уран, </a:t>
            </a:r>
            <a:endParaRPr lang="ru-RU" sz="1900" b="1" dirty="0" smtClean="0"/>
          </a:p>
          <a:p>
            <a:pPr lvl="3">
              <a:buNone/>
            </a:pPr>
            <a:r>
              <a:rPr lang="ru-RU" sz="1900" b="1" dirty="0" smtClean="0"/>
              <a:t>	     </a:t>
            </a:r>
            <a:r>
              <a:rPr lang="ru-RU" sz="1900" b="1" dirty="0"/>
              <a:t> </a:t>
            </a:r>
            <a:r>
              <a:rPr lang="ru-RU" sz="1900" b="1" dirty="0" smtClean="0"/>
              <a:t> Восьмой </a:t>
            </a:r>
            <a:r>
              <a:rPr lang="ru-RU" sz="1900" b="1" dirty="0"/>
              <a:t>- Нептун.</a:t>
            </a:r>
          </a:p>
          <a:p>
            <a:pPr lvl="3">
              <a:buNone/>
            </a:pPr>
            <a:r>
              <a:rPr lang="ru-RU" sz="1900" b="1" dirty="0" smtClean="0"/>
              <a:t>		 </a:t>
            </a:r>
            <a:r>
              <a:rPr lang="ru-RU" sz="1900" b="1" dirty="0"/>
              <a:t> </a:t>
            </a:r>
            <a:r>
              <a:rPr lang="ru-RU" sz="1900" b="1" i="1" dirty="0"/>
              <a:t>(На каждую строчку загибаем пальчик) </a:t>
            </a:r>
            <a:endParaRPr lang="ru-RU" sz="1900" b="1" dirty="0"/>
          </a:p>
          <a:p>
            <a:endParaRPr lang="ru-RU" sz="1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i="1" dirty="0" smtClean="0"/>
              <a:t>		«Космонавт».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i="1" dirty="0" smtClean="0"/>
              <a:t>			</a:t>
            </a:r>
            <a:r>
              <a:rPr lang="ru-RU" sz="1800" b="1" dirty="0" smtClean="0"/>
              <a:t>В </a:t>
            </a:r>
            <a:r>
              <a:rPr lang="ru-RU" sz="1800" b="1" dirty="0"/>
              <a:t>тёмном небе звёзды светят</a:t>
            </a:r>
            <a:r>
              <a:rPr lang="ru-RU" sz="1800" b="1" dirty="0" smtClean="0"/>
              <a:t>,</a:t>
            </a:r>
          </a:p>
          <a:p>
            <a:pPr>
              <a:buNone/>
            </a:pPr>
            <a:r>
              <a:rPr lang="ru-RU" sz="1800" b="1" dirty="0"/>
              <a:t>	</a:t>
            </a:r>
            <a:r>
              <a:rPr lang="ru-RU" sz="1800" b="1" dirty="0" smtClean="0"/>
              <a:t>		 </a:t>
            </a:r>
            <a:r>
              <a:rPr lang="ru-RU" sz="1800" b="1" dirty="0"/>
              <a:t>(</a:t>
            </a:r>
            <a:r>
              <a:rPr lang="ru-RU" sz="1800" b="1" i="1" dirty="0"/>
              <a:t>Сжимаем и </a:t>
            </a:r>
            <a:r>
              <a:rPr lang="ru-RU" sz="1800" b="1" i="1" dirty="0" smtClean="0"/>
              <a:t>разжимаем </a:t>
            </a:r>
            <a:r>
              <a:rPr lang="ru-RU" sz="1800" b="1" i="1" dirty="0"/>
              <a:t>кулачки.)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>		Космонавт </a:t>
            </a:r>
            <a:r>
              <a:rPr lang="ru-RU" sz="1800" b="1" dirty="0"/>
              <a:t>летит в ракете</a:t>
            </a:r>
            <a:r>
              <a:rPr lang="ru-RU" sz="1800" b="1" dirty="0" smtClean="0"/>
              <a:t>.</a:t>
            </a:r>
          </a:p>
          <a:p>
            <a:pPr>
              <a:buNone/>
            </a:pPr>
            <a:r>
              <a:rPr lang="ru-RU" sz="1800" b="1" dirty="0"/>
              <a:t>	</a:t>
            </a:r>
            <a:r>
              <a:rPr lang="ru-RU" sz="1800" b="1" dirty="0" smtClean="0"/>
              <a:t>		</a:t>
            </a:r>
            <a:r>
              <a:rPr lang="ru-RU" sz="1800" b="1" dirty="0"/>
              <a:t> </a:t>
            </a:r>
            <a:r>
              <a:rPr lang="ru-RU" sz="1800" b="1" i="1" dirty="0"/>
              <a:t>(Потираем ладонь о </a:t>
            </a:r>
            <a:r>
              <a:rPr lang="ru-RU" sz="1800" b="1" i="1" dirty="0" smtClean="0"/>
              <a:t>ладонь</a:t>
            </a:r>
            <a:r>
              <a:rPr lang="ru-RU" sz="1800" b="1" i="1" dirty="0"/>
              <a:t>.)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>		День </a:t>
            </a:r>
            <a:r>
              <a:rPr lang="ru-RU" sz="1800" b="1" dirty="0"/>
              <a:t>летит и ночь летит</a:t>
            </a:r>
            <a:r>
              <a:rPr lang="ru-RU" sz="1800" b="1" dirty="0" smtClean="0"/>
              <a:t>.</a:t>
            </a:r>
          </a:p>
          <a:p>
            <a:pPr>
              <a:buNone/>
            </a:pPr>
            <a:r>
              <a:rPr lang="ru-RU" sz="1800" b="1" i="1" dirty="0" smtClean="0"/>
              <a:t>			(</a:t>
            </a:r>
            <a:r>
              <a:rPr lang="ru-RU" sz="1800" b="1" i="1" dirty="0"/>
              <a:t>Сжимаем и разжимаем кулачки.)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>		И </a:t>
            </a:r>
            <a:r>
              <a:rPr lang="ru-RU" sz="1800" b="1" dirty="0"/>
              <a:t>на землю вниз глядит. </a:t>
            </a:r>
            <a:endParaRPr lang="ru-RU" sz="1800" b="1" dirty="0" smtClean="0"/>
          </a:p>
          <a:p>
            <a:pPr>
              <a:buNone/>
            </a:pPr>
            <a:r>
              <a:rPr lang="ru-RU" sz="1800" b="1" i="1" dirty="0"/>
              <a:t>	</a:t>
            </a:r>
            <a:r>
              <a:rPr lang="ru-RU" sz="1800" b="1" i="1" dirty="0" smtClean="0"/>
              <a:t>		(</a:t>
            </a:r>
            <a:r>
              <a:rPr lang="ru-RU" sz="1800" b="1" i="1" dirty="0"/>
              <a:t>Имитируем бинокль.)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>		Видит </a:t>
            </a:r>
            <a:r>
              <a:rPr lang="ru-RU" sz="1800" b="1" dirty="0"/>
              <a:t>сверху он поля, </a:t>
            </a:r>
            <a:endParaRPr lang="ru-RU" sz="1800" b="1" dirty="0" smtClean="0"/>
          </a:p>
          <a:p>
            <a:pPr>
              <a:buNone/>
            </a:pPr>
            <a:r>
              <a:rPr lang="ru-RU" sz="1800" b="1" dirty="0"/>
              <a:t>	</a:t>
            </a:r>
            <a:r>
              <a:rPr lang="ru-RU" sz="1800" b="1" dirty="0" smtClean="0"/>
              <a:t>		(</a:t>
            </a:r>
            <a:r>
              <a:rPr lang="ru-RU" sz="1800" b="1" i="1" dirty="0"/>
              <a:t>Разводим руки в стороны ладонями вниз.)</a:t>
            </a:r>
            <a:br>
              <a:rPr lang="ru-RU" sz="1800" b="1" i="1" dirty="0"/>
            </a:br>
            <a:r>
              <a:rPr lang="ru-RU" sz="1800" b="1" i="1" dirty="0" smtClean="0"/>
              <a:t>		</a:t>
            </a:r>
            <a:r>
              <a:rPr lang="ru-RU" sz="1800" b="1" dirty="0" smtClean="0"/>
              <a:t>Горы</a:t>
            </a:r>
            <a:r>
              <a:rPr lang="ru-RU" sz="1800" b="1" dirty="0"/>
              <a:t>, реки и моря.</a:t>
            </a:r>
            <a:br>
              <a:rPr lang="ru-RU" sz="1800" b="1" dirty="0"/>
            </a:br>
            <a:r>
              <a:rPr lang="ru-RU" sz="1800" b="1" dirty="0" smtClean="0"/>
              <a:t>		</a:t>
            </a:r>
            <a:r>
              <a:rPr lang="ru-RU" sz="1800" b="1" i="1" dirty="0" smtClean="0"/>
              <a:t>(</a:t>
            </a:r>
            <a:r>
              <a:rPr lang="ru-RU" sz="1800" b="1" i="1" dirty="0"/>
              <a:t>Руки поднимаем вверх, показывая высоту </a:t>
            </a:r>
            <a:r>
              <a:rPr lang="ru-RU" sz="1800" b="1" i="1" dirty="0" smtClean="0"/>
              <a:t>гор. Ладони 		соединяем </a:t>
            </a:r>
            <a:r>
              <a:rPr lang="ru-RU" sz="1800" b="1" i="1" dirty="0"/>
              <a:t>и </a:t>
            </a:r>
            <a:r>
              <a:rPr lang="ru-RU" sz="1800" b="1" i="1" dirty="0" smtClean="0"/>
              <a:t>выполняем </a:t>
            </a:r>
            <a:r>
              <a:rPr lang="ru-RU" sz="1800" b="1" i="1" dirty="0"/>
              <a:t>волнообразные движения, </a:t>
            </a:r>
            <a:r>
              <a:rPr lang="ru-RU" sz="1800" b="1" i="1" dirty="0" smtClean="0"/>
              <a:t>			имитируем </a:t>
            </a:r>
            <a:r>
              <a:rPr lang="ru-RU" sz="1800" b="1" i="1" dirty="0"/>
              <a:t> реку.  Разводим руки в стороны ладонями </a:t>
            </a:r>
            <a:r>
              <a:rPr lang="ru-RU" sz="1800" b="1" i="1" dirty="0" smtClean="0"/>
              <a:t>		вверх</a:t>
            </a:r>
            <a:r>
              <a:rPr lang="ru-RU" sz="1800" b="1" i="1" dirty="0"/>
              <a:t>.)</a:t>
            </a:r>
            <a:br>
              <a:rPr lang="ru-RU" sz="1800" b="1" i="1" dirty="0"/>
            </a:br>
            <a:r>
              <a:rPr lang="ru-RU" sz="1800" b="1" i="1" dirty="0" smtClean="0"/>
              <a:t>		</a:t>
            </a:r>
            <a:r>
              <a:rPr lang="ru-RU" sz="1800" b="1" dirty="0" smtClean="0"/>
              <a:t>Видит </a:t>
            </a:r>
            <a:r>
              <a:rPr lang="ru-RU" sz="1800" b="1" dirty="0"/>
              <a:t>он весь шар </a:t>
            </a:r>
            <a:r>
              <a:rPr lang="ru-RU" sz="1800" b="1" dirty="0" smtClean="0"/>
              <a:t>земной</a:t>
            </a:r>
          </a:p>
          <a:p>
            <a:pPr>
              <a:buNone/>
            </a:pPr>
            <a:r>
              <a:rPr lang="ru-RU" sz="1800" b="1" dirty="0"/>
              <a:t>	</a:t>
            </a:r>
            <a:r>
              <a:rPr lang="ru-RU" sz="1800" b="1" dirty="0" smtClean="0"/>
              <a:t>		 </a:t>
            </a:r>
            <a:r>
              <a:rPr lang="ru-RU" sz="1800" b="1" dirty="0"/>
              <a:t>(</a:t>
            </a:r>
            <a:r>
              <a:rPr lang="ru-RU" sz="1800" b="1" i="1" dirty="0"/>
              <a:t>Соединяем руки над головой.)</a:t>
            </a:r>
            <a:br>
              <a:rPr lang="ru-RU" sz="1800" b="1" i="1" dirty="0"/>
            </a:br>
            <a:r>
              <a:rPr lang="ru-RU" sz="1800" b="1" i="1" dirty="0" smtClean="0"/>
              <a:t>		</a:t>
            </a:r>
            <a:r>
              <a:rPr lang="ru-RU" sz="1800" b="1" dirty="0" smtClean="0"/>
              <a:t>Шар </a:t>
            </a:r>
            <a:r>
              <a:rPr lang="ru-RU" sz="1800" b="1" dirty="0"/>
              <a:t>земной – наш дом родной</a:t>
            </a:r>
            <a:r>
              <a:rPr lang="ru-RU" sz="1800" b="1" dirty="0" smtClean="0"/>
              <a:t>.</a:t>
            </a:r>
          </a:p>
          <a:p>
            <a:pPr>
              <a:buNone/>
            </a:pPr>
            <a:r>
              <a:rPr lang="ru-RU" sz="1800" b="1" dirty="0"/>
              <a:t>	</a:t>
            </a:r>
            <a:r>
              <a:rPr lang="ru-RU" sz="1800" b="1" dirty="0" smtClean="0"/>
              <a:t>		 (</a:t>
            </a:r>
            <a:r>
              <a:rPr lang="ru-RU" sz="1800" b="1" i="1" dirty="0"/>
              <a:t>Попеременно пожимаем  </a:t>
            </a:r>
            <a:r>
              <a:rPr lang="ru-RU" sz="1800" b="1" i="1" dirty="0" smtClean="0"/>
              <a:t>руки.)</a:t>
            </a:r>
            <a:endParaRPr lang="ru-RU" sz="1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</Words>
  <Application>Microsoft Office PowerPoint</Application>
  <PresentationFormat>Экран (4:3)</PresentationFormat>
  <Paragraphs>97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ПАЛЬЧИКОВЫЕ ИГРЫ  НА ТЕМУ: «КОСМОС» </vt:lpstr>
      <vt:lpstr>    «Мы космический   отряд». </vt:lpstr>
      <vt:lpstr>                 «Будем в космосе летать».  </vt:lpstr>
      <vt:lpstr> «1,2,3,4,5, в космос полетел отряд» </vt:lpstr>
      <vt:lpstr>          «Космонавт» </vt:lpstr>
      <vt:lpstr>      «Планеты» </vt:lpstr>
      <vt:lpstr>  «Космонавт».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Zuc</cp:lastModifiedBy>
  <cp:revision>12</cp:revision>
  <dcterms:created xsi:type="dcterms:W3CDTF">2021-03-21T11:11:27Z</dcterms:created>
  <dcterms:modified xsi:type="dcterms:W3CDTF">2023-04-26T19:23:03Z</dcterms:modified>
</cp:coreProperties>
</file>