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sldIdLst>
    <p:sldId id="296" r:id="rId2"/>
    <p:sldId id="295" r:id="rId3"/>
    <p:sldId id="303" r:id="rId4"/>
    <p:sldId id="304" r:id="rId5"/>
    <p:sldId id="301" r:id="rId6"/>
    <p:sldId id="302" r:id="rId7"/>
    <p:sldId id="30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24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3EAC3-12D3-4099-9177-C61FF8A6860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93AA9-95C5-41D6-BA87-E3E342ACD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3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3AA9-95C5-41D6-BA87-E3E342ACDFE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6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137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1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6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3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0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4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5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4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7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0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B04E-B993-4133-BBBD-9D5B6E09E2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BF344-7048-4203-A9FB-C7407926E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09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6354" y="1047172"/>
            <a:ext cx="8575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МАДОУ «Детский сад № 130»</a:t>
            </a:r>
          </a:p>
          <a:p>
            <a:endParaRPr lang="ru-RU" sz="4000" b="1" cap="all" dirty="0">
              <a:ln w="3175" cmpd="sng">
                <a:noFill/>
              </a:ln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40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Уголок патриотического воспитания в старшей группе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79227" y="4604831"/>
            <a:ext cx="480797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buClr>
                <a:prstClr val="white"/>
              </a:buClr>
              <a:buSzPct val="80000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Составили воспитатели </a:t>
            </a:r>
          </a:p>
          <a:p>
            <a:pPr lvl="0" defTabSz="457200">
              <a:buClr>
                <a:prstClr val="white"/>
              </a:buClr>
              <a:buSzPct val="80000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старшей группы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«Радуга» :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Галкина Татьяна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Вячеславовна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3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0849" y="1"/>
            <a:ext cx="5172075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Центр</a:t>
            </a:r>
            <a:br>
              <a:rPr lang="ru-RU" sz="2800" dirty="0" smtClean="0"/>
            </a:br>
            <a:r>
              <a:rPr lang="ru-RU" sz="2800" dirty="0" smtClean="0"/>
              <a:t> «Моя Родина – Россия»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730" y="331840"/>
            <a:ext cx="4667484" cy="622331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0382" y="493452"/>
            <a:ext cx="6352869" cy="5871095"/>
          </a:xfrm>
        </p:spPr>
        <p:txBody>
          <a:bodyPr>
            <a:noAutofit/>
          </a:bodyPr>
          <a:lstStyle/>
          <a:p>
            <a:pPr algn="just">
              <a:spcAft>
                <a:spcPts val="80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нашей группе оформлен уголок по нравственно-патриотическому воспитанию, в котором содержится материал по ознакомлению с родным городом, страной, государственной символикой, а так же с русской народной культурой и бытом. В уголке худ. творчества собраны предметы народно- прикладного искусства. 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0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813" y="284085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уголке собран материал по приобщению детей к русской народной культуре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382967"/>
            <a:ext cx="10923640" cy="10771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уголке собран материал по приобщению детей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русской народной культуре.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Патриотический уголок\изображение_viber_2023-04-18_08-53-34-0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95" y="1741656"/>
            <a:ext cx="2661093" cy="209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0116" y="1741656"/>
            <a:ext cx="2725990" cy="204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2585" y="1741656"/>
            <a:ext cx="2566219" cy="192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92263" y="1741656"/>
            <a:ext cx="2456736" cy="184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3730" y="4101705"/>
            <a:ext cx="2846439" cy="213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5224" y="4035147"/>
            <a:ext cx="2846439" cy="213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2269" y="4101704"/>
            <a:ext cx="2846438" cy="213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68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0632" y="420447"/>
            <a:ext cx="7610168" cy="12019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по ознакомлению детей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нашей страной - Россией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6107" y="1974920"/>
            <a:ext cx="2661093" cy="199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5454" y="1917713"/>
            <a:ext cx="2661092" cy="199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1845" y="4046761"/>
            <a:ext cx="1637553" cy="218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1" t="50000"/>
          <a:stretch/>
        </p:blipFill>
        <p:spPr bwMode="auto">
          <a:xfrm>
            <a:off x="590481" y="4341993"/>
            <a:ext cx="2762317" cy="159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523" y="4085724"/>
            <a:ext cx="1925378" cy="199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8155857" y="1854345"/>
            <a:ext cx="3552617" cy="466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детской литературы о России, об истории нашей страны, о народах России, карта России.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Папка раскладушка «Наша родина - Россия»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 папки «Россия – родина моя», «Знаменитые города России», «Москва – столица нашей родины».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для детей.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фильмов и презентаций о нашей стране.</a:t>
            </a:r>
          </a:p>
        </p:txBody>
      </p:sp>
    </p:spTree>
    <p:extLst>
      <p:ext uri="{BB962C8B-B14F-4D97-AF65-F5344CB8AC3E}">
        <p14:creationId xmlns:p14="http://schemas.microsoft.com/office/powerpoint/2010/main" val="31615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919" y="376084"/>
            <a:ext cx="11460162" cy="16002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 для знакомства детей с «малой родиной» (детским садом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ближайшими улицами, родным городом) - фотоматериалы, иллюстрации, подбор  открыток, альбомов, тематических папок.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0962" y="2182760"/>
            <a:ext cx="5012019" cy="3471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87809" y="1946786"/>
            <a:ext cx="3372035" cy="4189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78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695" y="555703"/>
            <a:ext cx="10974388" cy="118460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Материал для ознакомления детей с защитниками Отечества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50" y="2044881"/>
            <a:ext cx="2835823" cy="37729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03" y="2044881"/>
            <a:ext cx="4647067" cy="3772990"/>
          </a:xfrm>
          <a:prstGeom prst="rect">
            <a:avLst/>
          </a:prstGeom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8170606" y="1854346"/>
            <a:ext cx="3687097" cy="4516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 папки: «Российская армия», «Боевая техника», «Защитники русской земли», «Одежда воинов древней Руси», «Великая Отечественная Война», «Мы помним – мы гордимся», «Дети Великой Отечественной Войны», «Города - герои», «Наши герои»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для детей.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фильмов и презентаций о защитниках и ВОВ.</a:t>
            </a:r>
          </a:p>
        </p:txBody>
      </p:sp>
    </p:spTree>
    <p:extLst>
      <p:ext uri="{BB962C8B-B14F-4D97-AF65-F5344CB8AC3E}">
        <p14:creationId xmlns:p14="http://schemas.microsoft.com/office/powerpoint/2010/main" val="14135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28601"/>
            <a:ext cx="10972800" cy="11429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уголке собран материал по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 – нравственному воспитанию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339" y="1607575"/>
            <a:ext cx="2806733" cy="21050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57" y="1607575"/>
            <a:ext cx="2921145" cy="21050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71" y="1607575"/>
            <a:ext cx="2806733" cy="21050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552" y="1607575"/>
            <a:ext cx="1578787" cy="21050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80507" y="3834581"/>
            <a:ext cx="83918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Карта мира, глобус. Художественная литература, тематические папки, рассказывающие о жизни людей в других странах мира. Имеются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комплекты писателей, поэтов,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художников и композиторов, материал о космосе и космонавтах, выдающихся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людей,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альбомы «Мой детский сад», семейные альбомы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папки по прикладному искусству и другие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материалы.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71" y="3975887"/>
            <a:ext cx="2192759" cy="170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6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</TotalTime>
  <Words>307</Words>
  <Application>Microsoft Office PowerPoint</Application>
  <PresentationFormat>Произвольный</PresentationFormat>
  <Paragraphs>27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Центр  «Моя Родина – Россия»</vt:lpstr>
      <vt:lpstr>В уголке собран материал по приобщению детей к русской народной культуре</vt:lpstr>
      <vt:lpstr>Презентация PowerPoint</vt:lpstr>
      <vt:lpstr>Материал для знакомства детей с «малой родиной» (детским садом ближайшими улицами, родным городом) - фотоматериалы, иллюстрации, подбор  открыток, альбомов, тематических папок.</vt:lpstr>
      <vt:lpstr>Материал для ознакомления детей с защитниками Отечества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</dc:title>
  <dc:creator>Людмила</dc:creator>
  <cp:lastModifiedBy>Татьяна</cp:lastModifiedBy>
  <cp:revision>82</cp:revision>
  <dcterms:created xsi:type="dcterms:W3CDTF">2016-11-07T03:25:57Z</dcterms:created>
  <dcterms:modified xsi:type="dcterms:W3CDTF">2023-04-26T04:01:15Z</dcterms:modified>
</cp:coreProperties>
</file>