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0441048-B638-468F-8F0D-3D66EE9A400B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7B68A9B-6050-4904-AC6C-4974B063C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786322"/>
            <a:ext cx="7772400" cy="1470025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Конкурс творческих проектов по математике</a:t>
            </a: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>.</a:t>
            </a:r>
            <a:b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   </a:t>
            </a: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>Номинация                 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«Математика в профессиях</a:t>
            </a: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>».</a:t>
            </a:r>
            <a:b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>Название ОУ          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МКОУ «Дубровская СШ №21».  </a:t>
            </a:r>
            <a:b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Название работы         «Математика и </a:t>
            </a:r>
            <a:r>
              <a:rPr lang="ru-RU" sz="2700" b="1" spc="0" dirty="0" err="1">
                <a:solidFill>
                  <a:schemeClr val="bg1"/>
                </a:solidFill>
                <a:latin typeface="Times New Roman" pitchFamily="18" charset="0"/>
              </a:rPr>
              <a:t>спидкубинг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».</a:t>
            </a:r>
            <a:b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Данные участника             </a:t>
            </a:r>
            <a:r>
              <a:rPr lang="ru-RU" sz="2700" b="1" spc="0" dirty="0" err="1">
                <a:solidFill>
                  <a:schemeClr val="bg1"/>
                </a:solidFill>
                <a:latin typeface="Times New Roman" pitchFamily="18" charset="0"/>
              </a:rPr>
              <a:t>Рыляева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 София Сергеевна, </a:t>
            </a: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b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>                                ученица 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11 класса.</a:t>
            </a:r>
            <a:b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>Руководитель 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проекта         </a:t>
            </a: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>                    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Морозов М.А., </a:t>
            </a: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>                                                           учитель 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математики.</a:t>
            </a:r>
            <a:b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>Контакты                   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тел.:8(48741)90142, </a:t>
            </a: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en-US" sz="2700" b="1" spc="0" dirty="0" smtClean="0">
                <a:solidFill>
                  <a:schemeClr val="bg1"/>
                </a:solidFill>
                <a:latin typeface="Times New Roman" pitchFamily="18" charset="0"/>
              </a:rPr>
              <a:t>e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-</a:t>
            </a:r>
            <a:r>
              <a:rPr lang="en-US" sz="2700" b="1" spc="0" dirty="0">
                <a:solidFill>
                  <a:schemeClr val="bg1"/>
                </a:solidFill>
                <a:latin typeface="Times New Roman" pitchFamily="18" charset="0"/>
              </a:rPr>
              <a:t>mail</a:t>
            </a:r>
            <a:r>
              <a:rPr lang="ru-RU" sz="2700" b="1" spc="0" dirty="0" smtClean="0">
                <a:solidFill>
                  <a:schemeClr val="bg1"/>
                </a:solidFill>
                <a:latin typeface="Times New Roman" pitchFamily="18" charset="0"/>
              </a:rPr>
              <a:t>:               </a:t>
            </a:r>
            <a:r>
              <a:rPr lang="en-US" sz="2700" b="1" spc="0" dirty="0" err="1">
                <a:solidFill>
                  <a:schemeClr val="bg1"/>
                </a:solidFill>
                <a:latin typeface="Times New Roman" pitchFamily="18" charset="0"/>
              </a:rPr>
              <a:t>morozovma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1@</a:t>
            </a:r>
            <a:r>
              <a:rPr lang="en-US" sz="2700" b="1" spc="0" dirty="0">
                <a:solidFill>
                  <a:schemeClr val="bg1"/>
                </a:solidFill>
                <a:latin typeface="Times New Roman" pitchFamily="18" charset="0"/>
              </a:rPr>
              <a:t>rambler</a:t>
            </a:r>
            <a:r>
              <a:rPr lang="ru-RU" sz="2700" b="1" spc="0" dirty="0">
                <a:solidFill>
                  <a:schemeClr val="bg1"/>
                </a:solidFill>
                <a:latin typeface="Times New Roman" pitchFamily="18" charset="0"/>
              </a:rPr>
              <a:t>.</a:t>
            </a:r>
            <a:r>
              <a:rPr lang="en-US" sz="2700" b="1" spc="0" dirty="0" err="1">
                <a:solidFill>
                  <a:schemeClr val="bg1"/>
                </a:solidFill>
                <a:latin typeface="Times New Roman" pitchFamily="18" charset="0"/>
              </a:rPr>
              <a:t>ru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Применение кубика </a:t>
            </a:r>
            <a:r>
              <a:rPr lang="ru-RU" dirty="0" err="1" smtClean="0">
                <a:solidFill>
                  <a:schemeClr val="bg1"/>
                </a:solidFill>
              </a:rPr>
              <a:t>Рубика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357298"/>
            <a:ext cx="5934710" cy="239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86759" y="1286960"/>
            <a:ext cx="24288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Из кубиков собирают портреты исторических личностей, популярные </a:t>
            </a:r>
            <a:r>
              <a:rPr lang="ru-RU" sz="2000" dirty="0" err="1" smtClean="0">
                <a:solidFill>
                  <a:schemeClr val="bg1"/>
                </a:solidFill>
              </a:rPr>
              <a:t>достопримечатель-ности</a:t>
            </a:r>
            <a:r>
              <a:rPr lang="ru-RU" sz="2000" dirty="0" smtClean="0">
                <a:solidFill>
                  <a:schemeClr val="bg1"/>
                </a:solidFill>
              </a:rPr>
              <a:t> и животных.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https://image.mel.fm/i/r/rqQtPnROJj/590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929066"/>
            <a:ext cx="2428892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000364" y="4143380"/>
            <a:ext cx="51680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описание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связи кубика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Рубика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даже с концепцией машиностроения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 дизайна, генетики, геометрии форм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 фигур, геометрии твёрдых тел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нейробиологии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71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bg1"/>
                </a:solidFill>
              </a:rPr>
              <a:t>Кубик </a:t>
            </a:r>
            <a:r>
              <a:rPr lang="ru-RU" dirty="0" err="1" smtClean="0">
                <a:solidFill>
                  <a:schemeClr val="bg1"/>
                </a:solidFill>
              </a:rPr>
              <a:t>Рубика</a:t>
            </a:r>
            <a:r>
              <a:rPr lang="ru-RU" dirty="0" smtClean="0">
                <a:solidFill>
                  <a:schemeClr val="bg1"/>
                </a:solidFill>
              </a:rPr>
              <a:t> – не только детская игрушка, но и удивительный математический тренажер. Эта головоломка является интересным способом изучения многих тем в различных областях, она способна вдохновить человека искать неординарные способы решения проблем, учить мыслить критически.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Заключение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4357694"/>
            <a:ext cx="2090676" cy="2119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4000504"/>
            <a:ext cx="2786082" cy="246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65008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О</a:t>
            </a:r>
            <a:r>
              <a:rPr lang="ru-RU" sz="2200" dirty="0" smtClean="0">
                <a:solidFill>
                  <a:schemeClr val="bg1"/>
                </a:solidFill>
              </a:rPr>
              <a:t>главление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Введение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История создания и создателя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Разновидности  кубика </a:t>
            </a:r>
            <a:r>
              <a:rPr lang="ru-RU" sz="2200" dirty="0" err="1" smtClean="0">
                <a:solidFill>
                  <a:schemeClr val="bg1"/>
                </a:solidFill>
              </a:rPr>
              <a:t>Рубика</a:t>
            </a:r>
            <a:r>
              <a:rPr lang="ru-RU" sz="2200" dirty="0" smtClean="0">
                <a:solidFill>
                  <a:schemeClr val="bg1"/>
                </a:solidFill>
              </a:rPr>
              <a:t/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Соревнования по </a:t>
            </a:r>
            <a:r>
              <a:rPr lang="ru-RU" sz="2200" dirty="0" err="1" smtClean="0">
                <a:solidFill>
                  <a:schemeClr val="bg1"/>
                </a:solidFill>
              </a:rPr>
              <a:t>спидкубингу</a:t>
            </a:r>
            <a:r>
              <a:rPr lang="ru-RU" sz="2200" dirty="0" smtClean="0">
                <a:solidFill>
                  <a:schemeClr val="bg1"/>
                </a:solidFill>
              </a:rPr>
              <a:t/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Алгоритмы сборки, комбинаторика и вероятность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Основы математики кубика </a:t>
            </a:r>
            <a:r>
              <a:rPr lang="ru-RU" sz="2200" dirty="0" err="1" smtClean="0">
                <a:solidFill>
                  <a:schemeClr val="bg1"/>
                </a:solidFill>
              </a:rPr>
              <a:t>Рубика</a:t>
            </a:r>
            <a:r>
              <a:rPr lang="ru-RU" sz="2200" dirty="0" smtClean="0">
                <a:solidFill>
                  <a:schemeClr val="bg1"/>
                </a:solidFill>
              </a:rPr>
              <a:t/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	- теория графов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	- теория групп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	- теория вычислимости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Применение кубика на уроках математики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Заключение (результаты исследования и выводы). 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  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/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Цель проекта: выявить связь между математикой и кубиком </a:t>
            </a:r>
            <a:r>
              <a:rPr lang="ru-RU" sz="2200" dirty="0" err="1" smtClean="0">
                <a:solidFill>
                  <a:schemeClr val="bg1"/>
                </a:solidFill>
              </a:rPr>
              <a:t>Рубика</a:t>
            </a:r>
            <a:r>
              <a:rPr lang="ru-RU" sz="2200" dirty="0" smtClean="0">
                <a:solidFill>
                  <a:schemeClr val="bg1"/>
                </a:solidFill>
              </a:rPr>
              <a:t>.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/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Задачи проекта: изучить историю появления головоломки; установить связь алгоритмов сборки кубика с математикой; выяснить области применения кубика </a:t>
            </a:r>
            <a:r>
              <a:rPr lang="ru-RU" sz="2200" dirty="0" err="1" smtClean="0">
                <a:solidFill>
                  <a:schemeClr val="bg1"/>
                </a:solidFill>
              </a:rPr>
              <a:t>Рубика</a:t>
            </a:r>
            <a:r>
              <a:rPr lang="ru-RU" sz="2200" dirty="0" smtClean="0">
                <a:solidFill>
                  <a:schemeClr val="bg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285992"/>
            <a:ext cx="27432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3504" y="152400"/>
            <a:ext cx="3543296" cy="641987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означают эти надписи: теория графов, теория групп, теория вычислимости и какое отношение они имеют к кубику </a:t>
            </a:r>
            <a:r>
              <a:rPr lang="ru-RU" sz="31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Рубика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 Чему равно число (8!х3</a:t>
            </a:r>
            <a:r>
              <a:rPr lang="ru-RU" sz="31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1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(12!х2</a:t>
            </a:r>
            <a:r>
              <a:rPr lang="ru-RU" sz="31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)/12 и что оно показывает?  Причём  здесь комбинаторика?!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:\Users\школа21\Desktop\обложка с кубиком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471490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8992" y="785794"/>
            <a:ext cx="5329246" cy="12192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Изобрел эту головоломку в 1975 году житель Венгрии скульптор и профессор  архитектуры Эрнё </a:t>
            </a:r>
            <a:r>
              <a:rPr lang="ru-RU" sz="2800" dirty="0" err="1" smtClean="0">
                <a:solidFill>
                  <a:schemeClr val="bg1"/>
                </a:solidFill>
              </a:rPr>
              <a:t>Рубик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2860628" cy="211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58" y="2571744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</a:rPr>
              <a:t>Эрнё 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</a:rPr>
              <a:t>Рубик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</a:rPr>
              <a:t> родился 13 июля 1944 года в Будапеште – столице Венгрии. В 1967 году он окончил инженерный факультет Будапештского университета,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</a:rPr>
              <a:t>затем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</a:rPr>
              <a:t>окончил аспирантуру и получил степень доцента в том же университете. 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</a:rPr>
              <a:t>Рубик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</a:rPr>
              <a:t> работал редактором журнала игр и головоломок, позже открыл свою студию по разработке дизайна интерьеров и головоломок. В настоящее время 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</a:rPr>
              <a:t>Рубику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</a:rPr>
              <a:t> 78 лет, он участвует в разработке видеоигр, пишет статьи по архитектуре.   По задумке 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</a:rPr>
              <a:t>Рубика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</a:rPr>
              <a:t> его кубик создавался как практическое пособие по геометрии. Запатентовал Эрнё 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</a:rPr>
              <a:t>Рубик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</a:rPr>
              <a:t> своё изобретение в 1975 году. Головоломка быстро завоевала популярность во всём мире под названием «Магический кубик». В первые же годы продаж было реализовано 100 миллионов головоломок. </a:t>
            </a:r>
          </a:p>
        </p:txBody>
      </p:sp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6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Разновидности кубика </a:t>
            </a:r>
            <a:r>
              <a:rPr lang="ru-RU" dirty="0" err="1" smtClean="0">
                <a:solidFill>
                  <a:schemeClr val="bg1"/>
                </a:solidFill>
              </a:rPr>
              <a:t>Рубика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807249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4929198"/>
            <a:ext cx="8229600" cy="162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Группа 10"/>
          <p:cNvGrpSpPr/>
          <p:nvPr/>
        </p:nvGrpSpPr>
        <p:grpSpPr>
          <a:xfrm>
            <a:off x="928662" y="3071810"/>
            <a:ext cx="7000924" cy="1792071"/>
            <a:chOff x="928662" y="3071810"/>
            <a:chExt cx="7000924" cy="1792071"/>
          </a:xfrm>
        </p:grpSpPr>
        <p:pic>
          <p:nvPicPr>
            <p:cNvPr id="41987" name="Picture 3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928662" y="3071810"/>
              <a:ext cx="2093707" cy="1792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988" name="Picture 4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643306" y="3071810"/>
              <a:ext cx="1781226" cy="17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215074" y="3071810"/>
              <a:ext cx="1714512" cy="1782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2" name="Рисунок 11" descr="https://kubikus.top/uploads/posts/2020-02/kubikus.top-image00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64" y="2214554"/>
            <a:ext cx="314327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8" presetClass="exit" presetSubtype="0" decel="10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857620" y="571480"/>
            <a:ext cx="4829180" cy="5881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Спидкубинг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speedcubing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–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сборка кубика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Рубика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скорость. На сегодня мировой рекорд сборки кубика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Рубика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3х3 принадлежит китайскому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спидкуберу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составляет 3,47 секунды. Чемпионаты по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спидкубингу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включают и несколько захватывающих дисциплин. Это сборка кубика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Рубика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 закрытыми глазами, и только одной рукой, и даже ногами.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71480"/>
            <a:ext cx="364522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286124"/>
            <a:ext cx="3612287" cy="228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57166"/>
            <a:ext cx="4214842" cy="282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357562"/>
            <a:ext cx="437062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7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3143248"/>
            <a:ext cx="8229600" cy="3071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10" dirty="0" smtClean="0">
                <a:solidFill>
                  <a:schemeClr val="bg1"/>
                </a:solidFill>
                <a:latin typeface="Times New Roman" pitchFamily="18" charset="0"/>
              </a:rPr>
              <a:t>   С помощью математики и комбинаторики выяснили общее количество способов, которыми можно перемешать кубик </a:t>
            </a:r>
            <a:r>
              <a:rPr lang="ru-RU" sz="2810" dirty="0" err="1" smtClean="0">
                <a:solidFill>
                  <a:schemeClr val="bg1"/>
                </a:solidFill>
                <a:latin typeface="Times New Roman" pitchFamily="18" charset="0"/>
              </a:rPr>
              <a:t>Рубика</a:t>
            </a:r>
            <a:r>
              <a:rPr lang="ru-RU" sz="2810" dirty="0" smtClean="0">
                <a:solidFill>
                  <a:schemeClr val="bg1"/>
                </a:solidFill>
                <a:latin typeface="Times New Roman" pitchFamily="18" charset="0"/>
              </a:rPr>
              <a:t>: 43 252 003 274 489 856 000. </a:t>
            </a:r>
          </a:p>
          <a:p>
            <a:pPr>
              <a:buNone/>
            </a:pPr>
            <a:r>
              <a:rPr lang="ru-RU" sz="2810" dirty="0" smtClean="0">
                <a:solidFill>
                  <a:schemeClr val="bg1"/>
                </a:solidFill>
                <a:latin typeface="Times New Roman" pitchFamily="18" charset="0"/>
              </a:rPr>
              <a:t>   В виде математической формулы это число можно представить следующим образом: (3</a:t>
            </a:r>
            <a:r>
              <a:rPr lang="ru-RU" sz="2810" i="1" baseline="30000" dirty="0" smtClean="0">
                <a:solidFill>
                  <a:schemeClr val="bg1"/>
                </a:solidFill>
                <a:latin typeface="Times New Roman" pitchFamily="18" charset="0"/>
              </a:rPr>
              <a:t>8</a:t>
            </a:r>
            <a:r>
              <a:rPr lang="ru-RU" sz="2810" dirty="0" smtClean="0">
                <a:solidFill>
                  <a:schemeClr val="bg1"/>
                </a:solidFill>
                <a:latin typeface="Times New Roman" pitchFamily="18" charset="0"/>
              </a:rPr>
              <a:t>8!)(2</a:t>
            </a:r>
            <a:r>
              <a:rPr lang="ru-RU" sz="2810" baseline="30000" dirty="0" smtClean="0">
                <a:solidFill>
                  <a:schemeClr val="bg1"/>
                </a:solidFill>
                <a:latin typeface="Times New Roman" pitchFamily="18" charset="0"/>
              </a:rPr>
              <a:t>12</a:t>
            </a:r>
            <a:r>
              <a:rPr lang="ru-RU" sz="2810" dirty="0" smtClean="0">
                <a:solidFill>
                  <a:schemeClr val="bg1"/>
                </a:solidFill>
                <a:latin typeface="Times New Roman" pitchFamily="18" charset="0"/>
              </a:rPr>
              <a:t>12!)/12. </a:t>
            </a:r>
            <a:endParaRPr lang="ru-RU" sz="281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214478" y="857232"/>
            <a:ext cx="6300774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Алгоритмы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сборки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4034" name="Picture 2" descr="https://kaksamsdelal.ru/wp-content/uploads/c/4/3/c43d11f15dee02a1d69ff38194cd541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500042"/>
            <a:ext cx="4143404" cy="231448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714488"/>
            <a:ext cx="3186106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Число Бога – минимальное </a:t>
            </a:r>
            <a:r>
              <a:rPr lang="ru-RU" sz="2800" dirty="0" err="1" smtClean="0">
                <a:solidFill>
                  <a:schemeClr val="bg1"/>
                </a:solidFill>
              </a:rPr>
              <a:t>колличество</a:t>
            </a:r>
            <a:r>
              <a:rPr lang="ru-RU" sz="2800" dirty="0" smtClean="0">
                <a:solidFill>
                  <a:schemeClr val="bg1"/>
                </a:solidFill>
              </a:rPr>
              <a:t> вращений граней кубика </a:t>
            </a:r>
            <a:r>
              <a:rPr lang="ru-RU" sz="2800" dirty="0" err="1" smtClean="0">
                <a:solidFill>
                  <a:schemeClr val="bg1"/>
                </a:solidFill>
              </a:rPr>
              <a:t>Рубика</a:t>
            </a:r>
            <a:r>
              <a:rPr lang="ru-RU" sz="2800" dirty="0" smtClean="0">
                <a:solidFill>
                  <a:schemeClr val="bg1"/>
                </a:solidFill>
              </a:rPr>
              <a:t>, за которое можно собрать любой перемешанный куб.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Число Бога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428604"/>
            <a:ext cx="3767133" cy="2088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786182" y="2643182"/>
            <a:ext cx="492922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</a:rPr>
              <a:t>Первая 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</a:rPr>
              <a:t>гипотеза о существовании Числа Бога была выдвинута доктором </a:t>
            </a:r>
            <a:r>
              <a:rPr lang="ru-RU" sz="2600" dirty="0" err="1">
                <a:solidFill>
                  <a:schemeClr val="bg1"/>
                </a:solidFill>
                <a:latin typeface="Times New Roman" pitchFamily="18" charset="0"/>
              </a:rPr>
              <a:t>Морвеном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600" dirty="0" err="1">
                <a:solidFill>
                  <a:schemeClr val="bg1"/>
                </a:solidFill>
                <a:latin typeface="Times New Roman" pitchFamily="18" charset="0"/>
              </a:rPr>
              <a:t>Тистлетвэйтом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</a:rPr>
              <a:t> в 1981 году, который доказал, что это число существует и не превышает 52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</a:rPr>
              <a:t>. 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</a:rPr>
              <a:t>В июне 2010 года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</a:rPr>
              <a:t>группа 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</a:rPr>
              <a:t>учёных доказала, что Число Бога равняется 20.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endParaRPr lang="ru-RU" sz="26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1857364"/>
            <a:ext cx="1595435" cy="1925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9008" y="309457"/>
            <a:ext cx="8900709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000" dirty="0" smtClean="0">
                <a:solidFill>
                  <a:schemeClr val="bg1"/>
                </a:solidFill>
              </a:rPr>
              <a:t>Все эти вычисления и составляют математику кубика </a:t>
            </a:r>
            <a:r>
              <a:rPr lang="ru-RU" sz="2000" dirty="0" err="1" smtClean="0">
                <a:solidFill>
                  <a:schemeClr val="bg1"/>
                </a:solidFill>
              </a:rPr>
              <a:t>Рубика</a:t>
            </a:r>
            <a:r>
              <a:rPr lang="ru-RU" sz="2000" dirty="0" smtClean="0">
                <a:solidFill>
                  <a:schemeClr val="bg1"/>
                </a:solidFill>
              </a:rPr>
              <a:t> — совокупность математических методов для изучения свойств кубика </a:t>
            </a:r>
            <a:r>
              <a:rPr lang="ru-RU" sz="2000" dirty="0" err="1" smtClean="0">
                <a:solidFill>
                  <a:schemeClr val="bg1"/>
                </a:solidFill>
              </a:rPr>
              <a:t>Рубика</a:t>
            </a:r>
            <a:r>
              <a:rPr lang="ru-RU" sz="2000" dirty="0" smtClean="0">
                <a:solidFill>
                  <a:schemeClr val="bg1"/>
                </a:solidFill>
              </a:rPr>
              <a:t> с абстрактно-математической точки зрения. Это направление математики изучает алгоритмы сборки кубика и оценивает их. Она основана на теории графов, теории групп, теории вычислимости и комбинаторике.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 Современное определение «группы»  сформулировал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  английский математик   Артур Кэли. Теория групп —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 раздел общей    алгебры, изучающий алгебраические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 структуры, называемые группами, и их свойства.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929066"/>
            <a:ext cx="87868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Теория графов — раздел дискретной математики, изучающий графы. Граф — это множество точек (вершин, узлов), которые соединяются множеством линий (рёбер, дуг).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000636"/>
            <a:ext cx="8572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 теории вычислимости речь идет не только о вычислимости и </a:t>
            </a:r>
            <a:r>
              <a:rPr lang="ru-RU" sz="2000" dirty="0" err="1" smtClean="0">
                <a:solidFill>
                  <a:schemeClr val="bg1"/>
                </a:solidFill>
              </a:rPr>
              <a:t>невычислимости</a:t>
            </a:r>
            <a:r>
              <a:rPr lang="ru-RU" sz="2000" dirty="0" smtClean="0">
                <a:solidFill>
                  <a:schemeClr val="bg1"/>
                </a:solidFill>
              </a:rPr>
              <a:t>, но и о доказуемости и недоказуемости (выводимости и </a:t>
            </a:r>
            <a:r>
              <a:rPr lang="ru-RU" sz="2000" dirty="0" err="1" smtClean="0">
                <a:solidFill>
                  <a:schemeClr val="bg1"/>
                </a:solidFill>
              </a:rPr>
              <a:t>невыводимости</a:t>
            </a:r>
            <a:r>
              <a:rPr lang="ru-RU" sz="2000" dirty="0" smtClean="0">
                <a:solidFill>
                  <a:schemeClr val="bg1"/>
                </a:solidFill>
              </a:rPr>
              <a:t>) утверждений в рамках каких-либо теорий. 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233</TotalTime>
  <Words>416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Конкурс творческих проектов по математике.     Номинация                 «Математика в профессиях». Название ОУ          МКОУ «Дубровская СШ №21».   Название работы         «Математика и спидкубинг». Данные участника             Рыляева София Сергеевна,                                   ученица 11 класса.  Руководитель проекта                             Морозов М.А.,                                                             учитель математики.  Контакты                   тел.:8(48741)90142,  e-mail:               morozovma1@rambler.ru </vt:lpstr>
      <vt:lpstr>                               Оглавление Введение История создания и создателя Разновидности  кубика Рубика Соревнования по спидкубингу Алгоритмы сборки, комбинаторика и вероятность Основы математики кубика Рубика  - теория графов  - теория групп  - теория вычислимости Применение кубика на уроках математики Заключение (результаты исследования и выводы).      Цель проекта: выявить связь между математикой и кубиком Рубика.  Задачи проекта: изучить историю появления головоломки; установить связь алгоритмов сборки кубика с математикой; выяснить области применения кубика Рубика. </vt:lpstr>
      <vt:lpstr>Что означают эти надписи: теория графов, теория групп, теория вычислимости и какое отношение они имеют к кубику Рубика? Чему равно число (8!х38)х(12!х212)/12 и что оно показывает?  Причём  здесь комбинаторика?!  </vt:lpstr>
      <vt:lpstr>Изобрел эту головоломку в 1975 году житель Венгрии скульптор и профессор  архитектуры Эрнё Рубик.</vt:lpstr>
      <vt:lpstr>Разновидности кубика Рубика</vt:lpstr>
      <vt:lpstr>Слайд 6</vt:lpstr>
      <vt:lpstr>Алгоритмы  сборки </vt:lpstr>
      <vt:lpstr>Число Бога</vt:lpstr>
      <vt:lpstr>Слайд 9</vt:lpstr>
      <vt:lpstr>Применение кубика Рубика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творческих проектов по математике.     Номинация                 «Математика в профессиях». Название ОУ          МКОУ «Дубровская СШ №21».   Название работы         «Математика и спидкубинг». Данные участника             Рыляева София Сергеевна,                                   ученица 11 класса.  Руководитель проекта                             Морозов М.А.,                                                             учитель математики.  Контакты                   тел.:8(48741)90142,  e-mail:               morozovma1@rambler.ru</dc:title>
  <dc:creator>школа21</dc:creator>
  <cp:lastModifiedBy>школа21</cp:lastModifiedBy>
  <cp:revision>25</cp:revision>
  <dcterms:created xsi:type="dcterms:W3CDTF">2023-04-01T10:55:50Z</dcterms:created>
  <dcterms:modified xsi:type="dcterms:W3CDTF">2023-04-26T09:32:47Z</dcterms:modified>
</cp:coreProperties>
</file>