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72" r:id="rId6"/>
    <p:sldId id="262" r:id="rId7"/>
    <p:sldId id="274" r:id="rId8"/>
    <p:sldId id="263" r:id="rId9"/>
    <p:sldId id="276" r:id="rId10"/>
    <p:sldId id="27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F4461-6054-4AC2-AA88-85E40CAD7739}" type="datetimeFigureOut">
              <a:rPr lang="ru-RU" smtClean="0"/>
              <a:pPr/>
              <a:t>ср 26.04.23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1FEA6-B2E1-4FE2-8533-21758026A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43838" cy="4857784"/>
          </a:xfrm>
        </p:spPr>
        <p:txBody>
          <a:bodyPr>
            <a:prstTxWarp prst="textPlain">
              <a:avLst>
                <a:gd name="adj" fmla="val 49109"/>
              </a:avLst>
            </a:prstTxWarp>
            <a:normAutofit/>
          </a:bodyPr>
          <a:lstStyle/>
          <a:p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Радужный</a:t>
            </a: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мир»</a:t>
            </a: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643578"/>
            <a:ext cx="4057656" cy="852478"/>
          </a:xfrm>
        </p:spPr>
        <p:txBody>
          <a:bodyPr>
            <a:normAutofit fontScale="85000" lnSpcReduction="10000"/>
            <a:scene3d>
              <a:camera prst="perspectiveBelow"/>
              <a:lightRig rig="threePt" dir="t"/>
            </a:scene3d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воспитатель: </a:t>
            </a:r>
            <a:r>
              <a:rPr lang="ru-RU" dirty="0" err="1" smtClean="0">
                <a:solidFill>
                  <a:schemeClr val="tx1"/>
                </a:solidFill>
              </a:rPr>
              <a:t>Четверикова</a:t>
            </a:r>
            <a:r>
              <a:rPr lang="ru-RU" dirty="0" smtClean="0">
                <a:solidFill>
                  <a:schemeClr val="tx1"/>
                </a:solidFill>
              </a:rPr>
              <a:t> Л.Г.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5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15328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Май «Одуванчики» (рисование пальчиками) </a:t>
            </a:r>
            <a:endParaRPr lang="ru-RU" dirty="0"/>
          </a:p>
        </p:txBody>
      </p:sp>
      <p:pic>
        <p:nvPicPr>
          <p:cNvPr id="6" name="Содержимое 3" descr="Photo00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789040"/>
            <a:ext cx="3714776" cy="278608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401080" cy="498317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Обогатить возможности модульного  рисования создавать  одуванчиков приёмом «</a:t>
            </a:r>
            <a:r>
              <a:rPr lang="ru-RU" sz="2800" dirty="0" err="1" smtClean="0"/>
              <a:t>примакивание</a:t>
            </a:r>
            <a:r>
              <a:rPr lang="ru-RU" sz="2800" dirty="0" smtClean="0"/>
              <a:t>». Развивать чувства цвета, формы, композиции, творческие способности. Воспитывать интерес к отражению впечатлений и представлений о красивых картинах природы в изобразительной деятельности.  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54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2647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творческих способностей младших дошкольников посредством использования нетрадиционных техник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изобразительной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содержания и методик работы по использованию традиционной и нетрадиционной техник изображения с целью развития детского творчества;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пределение основных направлений и педагогических задач по развитию творческих способностей в дошкольной возрасте;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ыявление новых эффективных форм и методов развития творческих способностей на основе анализа и обобщения передового педагогического опыта и нетрадиционных техник рисования;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пределение условий, благоприятных для развития творческих способностей детей.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Перспективное планирование по проекту «Радужный мир» в младшей группе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/>
              <a:t>Сентябрь. «Веселое солнышко» (рисование ладошкой)</a:t>
            </a:r>
          </a:p>
          <a:p>
            <a:pPr>
              <a:buNone/>
            </a:pPr>
            <a:r>
              <a:rPr lang="ru-RU" sz="2000" dirty="0"/>
              <a:t>Познакомить детей с качеством краски «Гуашь», с нетрадиционным способом рисования ладошкой. Формировать умение детей рисовать ладошками солнышко. Воспитывать аккуратность, интерес к рисованию, желание рисовать.</a:t>
            </a:r>
          </a:p>
          <a:p>
            <a:endParaRPr lang="ru-RU" dirty="0"/>
          </a:p>
        </p:txBody>
      </p:sp>
      <p:pic>
        <p:nvPicPr>
          <p:cNvPr id="4" name="Содержимое 6" descr="DSCF35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3717032"/>
            <a:ext cx="4143372" cy="23306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/>
            <a:r>
              <a:rPr lang="ru-RU" u="sng" dirty="0"/>
              <a:t>Ноябрь. «Идет дождь»(рисование пальчиками)</a:t>
            </a:r>
          </a:p>
          <a:p>
            <a:pPr>
              <a:buNone/>
            </a:pPr>
            <a:r>
              <a:rPr lang="ru-RU" sz="2400" dirty="0"/>
              <a:t>Развивать умение детей передавать в рисунке впечатления от окружающей жизни, видеть в рисунке образ явления. Закреплять умение рисовать пальчиками. Воспитывать аккуратность при выполнении работы. </a:t>
            </a:r>
          </a:p>
          <a:p>
            <a:endParaRPr lang="ru-RU" dirty="0"/>
          </a:p>
        </p:txBody>
      </p:sp>
      <p:pic>
        <p:nvPicPr>
          <p:cNvPr id="5" name="Рисунок 4" descr="P01-01-11_01.5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3140968"/>
            <a:ext cx="3809994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64692475_slgg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Декабрь «Кошка» (работа с цветной бумагой)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Уточнять и расширять представление детей о бумаге, разных ее видах, качествах и свойствах. Развивать обследовательские действия и уметь устанавливать причинно-следственные связи в процессе выполнения с бумагой различные действия (мнется, рвется, впитывает влагу). Развивать мелкую моторику рук, внимание, мышление. Воспитывать интерес к познанию окружающего мира.</a:t>
            </a:r>
          </a:p>
          <a:p>
            <a:endParaRPr lang="ru-RU" dirty="0"/>
          </a:p>
        </p:txBody>
      </p:sp>
      <p:pic>
        <p:nvPicPr>
          <p:cNvPr id="6" name="Содержимое 3" descr="Photo00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917015" y="2583655"/>
            <a:ext cx="3357562" cy="44767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u="sng" dirty="0"/>
              <a:t>Январь. «Барашек» (работа с бумагой)</a:t>
            </a:r>
          </a:p>
          <a:p>
            <a:pPr>
              <a:buNone/>
            </a:pPr>
            <a:r>
              <a:rPr lang="ru-RU" sz="2600" dirty="0"/>
              <a:t>Познакомить детей с элементами бумажной пластики</a:t>
            </a:r>
            <a:r>
              <a:rPr lang="ru-RU" sz="2600" dirty="0" smtClean="0"/>
              <a:t>: сминать </a:t>
            </a:r>
            <a:r>
              <a:rPr lang="ru-RU" sz="2600" dirty="0"/>
              <a:t>бумажные салфетки в </a:t>
            </a:r>
            <a:r>
              <a:rPr lang="ru-RU" sz="2600" dirty="0" smtClean="0"/>
              <a:t>комочки </a:t>
            </a:r>
            <a:r>
              <a:rPr lang="ru-RU" sz="2600" dirty="0"/>
              <a:t>и приклеивать на силуэт барашка, отрывать мелкие от большого кома. Развивать эмоциональное воспитание окружающего мира. Воспитывать аккуратность при работе с клеем.</a:t>
            </a:r>
          </a:p>
          <a:p>
            <a:endParaRPr lang="ru-RU" dirty="0"/>
          </a:p>
        </p:txBody>
      </p:sp>
      <p:pic>
        <p:nvPicPr>
          <p:cNvPr id="4" name="Рисунок 3" descr="Photo00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911066" y="2696760"/>
            <a:ext cx="3321867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Февраль. «Петушок» (</a:t>
            </a:r>
            <a:r>
              <a:rPr lang="ru-RU" sz="3200" u="sng" dirty="0" err="1" smtClean="0"/>
              <a:t>пластилинография</a:t>
            </a:r>
            <a:r>
              <a:rPr lang="ru-RU" sz="3200" u="sng" dirty="0" smtClean="0"/>
              <a:t>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Познакомить детей с новой техникой нетрадиционным </a:t>
            </a:r>
            <a:r>
              <a:rPr lang="ru-RU" sz="2400" dirty="0" err="1" smtClean="0"/>
              <a:t>рисованием-пластинография</a:t>
            </a:r>
            <a:r>
              <a:rPr lang="ru-RU" sz="2400" dirty="0" smtClean="0"/>
              <a:t>. Развивать умение детей раскрашивать и создавать узор с помощью пластилина на силуэте изображения. Воспитывать аккуратность при выполнении работы.</a:t>
            </a:r>
            <a:endParaRPr lang="ru-RU" sz="2400" dirty="0"/>
          </a:p>
        </p:txBody>
      </p:sp>
      <p:pic>
        <p:nvPicPr>
          <p:cNvPr id="4" name="Содержимое 3" descr="Photo00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950156" y="2514794"/>
            <a:ext cx="3556407" cy="47418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sz="2800" u="sng" dirty="0"/>
              <a:t>Март «Цветы в вазе» (рисование ладошками)</a:t>
            </a:r>
          </a:p>
          <a:p>
            <a:r>
              <a:rPr lang="ru-RU" sz="2800" dirty="0"/>
              <a:t>Продолжать знакомить с техникой рисования – «рисование ладошкой». Развивать умение передавать образ весенних цветов, строение и форму используя ладошки рук. Закреплять знания цвета (зеленого, красного, желтого, </a:t>
            </a:r>
            <a:r>
              <a:rPr lang="ru-RU" sz="2800" dirty="0" err="1"/>
              <a:t>голубого</a:t>
            </a:r>
            <a:r>
              <a:rPr lang="ru-RU" sz="2800" dirty="0"/>
              <a:t>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Photo00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90868"/>
            <a:ext cx="2750348" cy="36671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лд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Апрель «Первые листочки» (рисование ватными палочками)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Познакомить детей с техникой –рисование ватными палочками; расширять знания  о явлениях природы. Развивать мелкую моторику рук, внимание мышление. Воспитывать любовь и бережное отношение к природе. </a:t>
            </a:r>
            <a:endParaRPr lang="ru-RU" sz="2800" dirty="0"/>
          </a:p>
        </p:txBody>
      </p:sp>
      <p:pic>
        <p:nvPicPr>
          <p:cNvPr id="6" name="Рисунок 5" descr="DSCF35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645024"/>
            <a:ext cx="4064028" cy="22860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444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«Радужный  мир» </vt:lpstr>
      <vt:lpstr> Цель: Развитие творческих способностей младших дошкольников посредством использования нетрадиционных техник изобразительной деятельности.  </vt:lpstr>
      <vt:lpstr>Перспективное планирование по проекту «Радужный мир» в младшей группе</vt:lpstr>
      <vt:lpstr>Слайд 4</vt:lpstr>
      <vt:lpstr>Декабрь «Кошка» (работа с цветной бумагой)</vt:lpstr>
      <vt:lpstr>Слайд 6</vt:lpstr>
      <vt:lpstr>Февраль. «Петушок» (пластилинография)</vt:lpstr>
      <vt:lpstr>Слайд 8</vt:lpstr>
      <vt:lpstr>Апрель «Первые листочки» (рисование ватными палочками)</vt:lpstr>
      <vt:lpstr>Май «Одуванчики» (рисование пальчиками) </vt:lpstr>
      <vt:lpstr>Слайд 11</vt:lpstr>
    </vt:vector>
  </TitlesOfParts>
  <Company>ЦСЗН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«Радужный мир» </dc:title>
  <dc:creator>Волкова</dc:creator>
  <cp:lastModifiedBy>2019</cp:lastModifiedBy>
  <cp:revision>24</cp:revision>
  <dcterms:created xsi:type="dcterms:W3CDTF">2017-05-12T11:43:02Z</dcterms:created>
  <dcterms:modified xsi:type="dcterms:W3CDTF">2023-04-26T11:54:05Z</dcterms:modified>
</cp:coreProperties>
</file>