
<file path=[Content_Types].xml><?xml version="1.0" encoding="utf-8"?>
<Types xmlns="http://schemas.openxmlformats.org/package/2006/content-types">
  <Default Extension="fntdata" ContentType="application/x-fontdata"/>
  <Default Extension="jp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trictFirstAndLastChars="0" embedTrueTypeFonts="1" saveSubsetFonts="1" autoCompressPictures="0">
  <p:sldMasterIdLst>
    <p:sldMasterId id="2147483762" r:id="rId1"/>
  </p:sldMasterIdLst>
  <p:notesMasterIdLst>
    <p:notesMasterId r:id="rId13"/>
  </p:notesMasterIdLst>
  <p:sldIdLst>
    <p:sldId id="277" r:id="rId2"/>
    <p:sldId id="285" r:id="rId3"/>
    <p:sldId id="283" r:id="rId4"/>
    <p:sldId id="257" r:id="rId5"/>
    <p:sldId id="259" r:id="rId6"/>
    <p:sldId id="258" r:id="rId7"/>
    <p:sldId id="260" r:id="rId8"/>
    <p:sldId id="261" r:id="rId9"/>
    <p:sldId id="262" r:id="rId10"/>
    <p:sldId id="292" r:id="rId11"/>
    <p:sldId id="263" r:id="rId12"/>
  </p:sldIdLst>
  <p:sldSz cx="12192000" cy="6858000"/>
  <p:notesSz cx="6858000" cy="9144000"/>
  <p:embeddedFontLst>
    <p:embeddedFont>
      <p:font typeface="Calibri" panose="020F0502020204030204" pitchFamily="34" charset="0"/>
      <p:regular r:id="rId14"/>
      <p:bold r:id="rId15"/>
      <p:italic r:id="rId16"/>
      <p:boldItalic r:id="rId17"/>
    </p:embeddedFont>
    <p:embeddedFont>
      <p:font typeface="Sylfaen" panose="010A0502050306030303" pitchFamily="18" charset="0"/>
      <p:regular r:id="rId18"/>
    </p:embeddedFont>
  </p:embeddedFontLst>
  <p:defaultText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81" d="100"/>
          <a:sy n="81" d="100"/>
        </p:scale>
        <p:origin x="725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font" Target="fonts/font5.fntdata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font" Target="fonts/font4.fntdata"/><Relationship Id="rId2" Type="http://schemas.openxmlformats.org/officeDocument/2006/relationships/slide" Target="slides/slide1.xml"/><Relationship Id="rId16" Type="http://schemas.openxmlformats.org/officeDocument/2006/relationships/font" Target="fonts/font3.fntdata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font" Target="fonts/font2.fntdata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font" Target="fonts/font1.fntdata"/><Relationship Id="rId22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>
            <a:spLocks noGrp="1"/>
          </p:cNvSpPr>
          <p:nvPr>
            <p:ph type="hdr" idx="2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" name="Google Shape;4;n"/>
          <p:cNvSpPr txBox="1">
            <a:spLocks noGrp="1"/>
          </p:cNvSpPr>
          <p:nvPr>
            <p:ph type="dt" idx="10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R="0" lvl="0" algn="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5" name="Google Shape;5;n"/>
          <p:cNvSpPr>
            <a:spLocks noGrp="1" noRot="1" noChangeAspect="1"/>
          </p:cNvSpPr>
          <p:nvPr>
            <p:ph type="sldImg" idx="3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6" name="Google Shape;6;n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>
            <a:lvl1pPr marL="457200" marR="0" lvl="0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22860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7" name="Google Shape;7;n"/>
          <p:cNvSpPr txBox="1">
            <a:spLocks noGrp="1"/>
          </p:cNvSpPr>
          <p:nvPr>
            <p:ph type="ftr" idx="11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8" name="Google Shape;8;n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marR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 sz="12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sz="12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notesStyle>
    <a:defPPr marR="0" lvl="0" algn="l" rtl="0">
      <a:lnSpc>
        <a:spcPct val="100000"/>
      </a:lnSpc>
      <a:spcBef>
        <a:spcPts val="0"/>
      </a:spcBef>
      <a:spcAft>
        <a:spcPts val="0"/>
      </a:spcAft>
    </a:defPPr>
    <a:lvl1pPr marR="0" lvl="0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1pPr>
    <a:lvl2pPr marR="0" lvl="1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2pPr>
    <a:lvl3pPr marR="0" lvl="2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3pPr>
    <a:lvl4pPr marR="0" lvl="3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4pPr>
    <a:lvl5pPr marR="0" lvl="4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5pPr>
    <a:lvl6pPr marR="0" lvl="5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6pPr>
    <a:lvl7pPr marR="0" lvl="6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7pPr>
    <a:lvl8pPr marR="0" lvl="7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8pPr>
    <a:lvl9pPr marR="0" lvl="8" algn="l" rtl="0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sz="1400" b="0" i="0" u="none" strike="noStrike" cap="non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2" name="Google Shape;2012;p22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13" name="Google Shape;2013;p22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</a:rPr>
              <a:t>© Copyright Showeet.com</a:t>
            </a:r>
            <a:endParaRPr/>
          </a:p>
        </p:txBody>
      </p:sp>
      <p:sp>
        <p:nvSpPr>
          <p:cNvPr id="2014" name="Google Shape;2014;p22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85" name="Google Shape;2085;p30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86" name="Google Shape;2086;p30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</a:rPr>
              <a:t>© Copyright Showeet.com</a:t>
            </a:r>
            <a:endParaRPr/>
          </a:p>
        </p:txBody>
      </p:sp>
      <p:sp>
        <p:nvSpPr>
          <p:cNvPr id="2087" name="Google Shape;2087;p30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2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0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8" name="Google Shape;2068;p28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069" name="Google Shape;2069;p28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</a:rPr>
              <a:t>© Copyright Showeet.com</a:t>
            </a:r>
            <a:endParaRPr/>
          </a:p>
        </p:txBody>
      </p:sp>
      <p:sp>
        <p:nvSpPr>
          <p:cNvPr id="2070" name="Google Shape;2070;p28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3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Shape 216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68" name="Google Shape;2168;p37:notes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custGeom>
            <a:avLst/>
            <a:gdLst/>
            <a:ahLst/>
            <a:cxnLst/>
            <a:rect l="l" t="t" r="r" b="b"/>
            <a:pathLst>
              <a:path w="120000" h="120000" extrusionOk="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w="12700" cap="flat" cmpd="sng">
            <a:solidFill>
              <a:srgbClr val="000000"/>
            </a:solidFill>
            <a:prstDash val="solid"/>
            <a:round/>
            <a:headEnd type="none" w="sm" len="sm"/>
            <a:tailEnd type="none" w="sm" len="sm"/>
          </a:ln>
        </p:spPr>
      </p:sp>
      <p:sp>
        <p:nvSpPr>
          <p:cNvPr id="2169" name="Google Shape;2169;p37:notes"/>
          <p:cNvSpPr txBox="1">
            <a:spLocks noGrp="1"/>
          </p:cNvSpPr>
          <p:nvPr>
            <p:ph type="body" idx="1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>
                <a:solidFill>
                  <a:srgbClr val="000000"/>
                </a:solidFill>
              </a:rPr>
              <a:t>© Copyright Showeet.com</a:t>
            </a:r>
            <a:endParaRPr/>
          </a:p>
        </p:txBody>
      </p:sp>
      <p:sp>
        <p:nvSpPr>
          <p:cNvPr id="2170" name="Google Shape;2170;p37:notes"/>
          <p:cNvSpPr txBox="1">
            <a:spLocks noGrp="1"/>
          </p:cNvSpPr>
          <p:nvPr>
            <p:ph type="sldNum" idx="12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Autofit/>
          </a:bodyPr>
          <a:lstStyle/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10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03">
  <p:cSld name="2_03">
    <p:spTree>
      <p:nvGrpSpPr>
        <p:cNvPr id="1" name="Shape 50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5" name="Google Shape;505;p31"/>
          <p:cNvSpPr/>
          <p:nvPr/>
        </p:nvSpPr>
        <p:spPr>
          <a:xfrm>
            <a:off x="0" y="0"/>
            <a:ext cx="12192000" cy="6860011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6" name="Google Shape;506;p31"/>
          <p:cNvSpPr/>
          <p:nvPr/>
        </p:nvSpPr>
        <p:spPr>
          <a:xfrm>
            <a:off x="0" y="-2011"/>
            <a:ext cx="12192000" cy="6860011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597" y="1423"/>
                </a:moveTo>
                <a:lnTo>
                  <a:pt x="21597" y="1363"/>
                </a:lnTo>
                <a:lnTo>
                  <a:pt x="20914" y="1363"/>
                </a:lnTo>
                <a:lnTo>
                  <a:pt x="20914" y="0"/>
                </a:lnTo>
                <a:lnTo>
                  <a:pt x="20880" y="0"/>
                </a:lnTo>
                <a:lnTo>
                  <a:pt x="20880" y="1363"/>
                </a:lnTo>
                <a:lnTo>
                  <a:pt x="19951" y="1363"/>
                </a:lnTo>
                <a:lnTo>
                  <a:pt x="19951" y="0"/>
                </a:lnTo>
                <a:lnTo>
                  <a:pt x="19918" y="0"/>
                </a:lnTo>
                <a:lnTo>
                  <a:pt x="19918" y="1363"/>
                </a:lnTo>
                <a:lnTo>
                  <a:pt x="18989" y="1363"/>
                </a:lnTo>
                <a:lnTo>
                  <a:pt x="18989" y="0"/>
                </a:lnTo>
                <a:lnTo>
                  <a:pt x="18955" y="0"/>
                </a:lnTo>
                <a:lnTo>
                  <a:pt x="18955" y="1363"/>
                </a:lnTo>
                <a:lnTo>
                  <a:pt x="18026" y="1363"/>
                </a:lnTo>
                <a:lnTo>
                  <a:pt x="18026" y="0"/>
                </a:lnTo>
                <a:lnTo>
                  <a:pt x="17993" y="0"/>
                </a:lnTo>
                <a:lnTo>
                  <a:pt x="17993" y="1363"/>
                </a:lnTo>
                <a:lnTo>
                  <a:pt x="17064" y="1363"/>
                </a:lnTo>
                <a:lnTo>
                  <a:pt x="17064" y="0"/>
                </a:lnTo>
                <a:lnTo>
                  <a:pt x="17030" y="0"/>
                </a:lnTo>
                <a:lnTo>
                  <a:pt x="17030" y="1363"/>
                </a:lnTo>
                <a:lnTo>
                  <a:pt x="16101" y="1363"/>
                </a:lnTo>
                <a:lnTo>
                  <a:pt x="16101" y="0"/>
                </a:lnTo>
                <a:lnTo>
                  <a:pt x="16068" y="0"/>
                </a:lnTo>
                <a:lnTo>
                  <a:pt x="16068" y="1363"/>
                </a:lnTo>
                <a:lnTo>
                  <a:pt x="15139" y="1363"/>
                </a:lnTo>
                <a:lnTo>
                  <a:pt x="15139" y="0"/>
                </a:lnTo>
                <a:lnTo>
                  <a:pt x="15105" y="0"/>
                </a:lnTo>
                <a:lnTo>
                  <a:pt x="15105" y="1363"/>
                </a:lnTo>
                <a:lnTo>
                  <a:pt x="14176" y="1363"/>
                </a:lnTo>
                <a:lnTo>
                  <a:pt x="14176" y="0"/>
                </a:lnTo>
                <a:lnTo>
                  <a:pt x="14143" y="0"/>
                </a:lnTo>
                <a:lnTo>
                  <a:pt x="14143" y="1363"/>
                </a:lnTo>
                <a:lnTo>
                  <a:pt x="13214" y="1363"/>
                </a:lnTo>
                <a:lnTo>
                  <a:pt x="13214" y="0"/>
                </a:lnTo>
                <a:lnTo>
                  <a:pt x="13180" y="0"/>
                </a:lnTo>
                <a:lnTo>
                  <a:pt x="13180" y="1363"/>
                </a:lnTo>
                <a:lnTo>
                  <a:pt x="12251" y="1363"/>
                </a:lnTo>
                <a:lnTo>
                  <a:pt x="12251" y="0"/>
                </a:lnTo>
                <a:lnTo>
                  <a:pt x="12218" y="0"/>
                </a:lnTo>
                <a:lnTo>
                  <a:pt x="12218" y="1363"/>
                </a:lnTo>
                <a:lnTo>
                  <a:pt x="11289" y="1363"/>
                </a:lnTo>
                <a:lnTo>
                  <a:pt x="11289" y="0"/>
                </a:lnTo>
                <a:lnTo>
                  <a:pt x="11255" y="0"/>
                </a:lnTo>
                <a:lnTo>
                  <a:pt x="11255" y="1363"/>
                </a:lnTo>
                <a:lnTo>
                  <a:pt x="10326" y="1363"/>
                </a:lnTo>
                <a:lnTo>
                  <a:pt x="10326" y="0"/>
                </a:lnTo>
                <a:lnTo>
                  <a:pt x="10293" y="0"/>
                </a:lnTo>
                <a:lnTo>
                  <a:pt x="10293" y="1363"/>
                </a:lnTo>
                <a:lnTo>
                  <a:pt x="9367" y="1363"/>
                </a:lnTo>
                <a:lnTo>
                  <a:pt x="9367" y="0"/>
                </a:lnTo>
                <a:lnTo>
                  <a:pt x="9333" y="0"/>
                </a:lnTo>
                <a:lnTo>
                  <a:pt x="9333" y="1363"/>
                </a:lnTo>
                <a:lnTo>
                  <a:pt x="8405" y="1363"/>
                </a:lnTo>
                <a:lnTo>
                  <a:pt x="8405" y="0"/>
                </a:lnTo>
                <a:lnTo>
                  <a:pt x="8371" y="0"/>
                </a:lnTo>
                <a:lnTo>
                  <a:pt x="8371" y="1363"/>
                </a:lnTo>
                <a:lnTo>
                  <a:pt x="7442" y="1363"/>
                </a:lnTo>
                <a:lnTo>
                  <a:pt x="7442" y="0"/>
                </a:lnTo>
                <a:lnTo>
                  <a:pt x="7408" y="0"/>
                </a:lnTo>
                <a:lnTo>
                  <a:pt x="7408" y="1363"/>
                </a:lnTo>
                <a:lnTo>
                  <a:pt x="6480" y="1363"/>
                </a:lnTo>
                <a:lnTo>
                  <a:pt x="6480" y="0"/>
                </a:lnTo>
                <a:lnTo>
                  <a:pt x="6446" y="0"/>
                </a:lnTo>
                <a:lnTo>
                  <a:pt x="6446" y="1363"/>
                </a:lnTo>
                <a:lnTo>
                  <a:pt x="5517" y="1363"/>
                </a:lnTo>
                <a:lnTo>
                  <a:pt x="5517" y="0"/>
                </a:lnTo>
                <a:lnTo>
                  <a:pt x="5483" y="0"/>
                </a:lnTo>
                <a:lnTo>
                  <a:pt x="5483" y="1363"/>
                </a:lnTo>
                <a:lnTo>
                  <a:pt x="4555" y="1363"/>
                </a:lnTo>
                <a:lnTo>
                  <a:pt x="4555" y="0"/>
                </a:lnTo>
                <a:lnTo>
                  <a:pt x="4521" y="0"/>
                </a:lnTo>
                <a:lnTo>
                  <a:pt x="4521" y="1363"/>
                </a:lnTo>
                <a:lnTo>
                  <a:pt x="3592" y="1363"/>
                </a:lnTo>
                <a:lnTo>
                  <a:pt x="3592" y="0"/>
                </a:lnTo>
                <a:lnTo>
                  <a:pt x="3558" y="0"/>
                </a:lnTo>
                <a:lnTo>
                  <a:pt x="3558" y="1363"/>
                </a:lnTo>
                <a:lnTo>
                  <a:pt x="2630" y="1363"/>
                </a:lnTo>
                <a:lnTo>
                  <a:pt x="2630" y="0"/>
                </a:lnTo>
                <a:lnTo>
                  <a:pt x="2596" y="0"/>
                </a:lnTo>
                <a:lnTo>
                  <a:pt x="2596" y="1363"/>
                </a:lnTo>
                <a:lnTo>
                  <a:pt x="1667" y="1363"/>
                </a:lnTo>
                <a:lnTo>
                  <a:pt x="1667" y="0"/>
                </a:lnTo>
                <a:lnTo>
                  <a:pt x="1633" y="0"/>
                </a:lnTo>
                <a:lnTo>
                  <a:pt x="1633" y="1363"/>
                </a:lnTo>
                <a:lnTo>
                  <a:pt x="705" y="1363"/>
                </a:lnTo>
                <a:lnTo>
                  <a:pt x="705" y="0"/>
                </a:lnTo>
                <a:lnTo>
                  <a:pt x="671" y="0"/>
                </a:lnTo>
                <a:lnTo>
                  <a:pt x="671" y="1363"/>
                </a:lnTo>
                <a:lnTo>
                  <a:pt x="0" y="1363"/>
                </a:lnTo>
                <a:lnTo>
                  <a:pt x="0" y="1423"/>
                </a:lnTo>
                <a:lnTo>
                  <a:pt x="671" y="1423"/>
                </a:lnTo>
                <a:lnTo>
                  <a:pt x="671" y="3014"/>
                </a:lnTo>
                <a:lnTo>
                  <a:pt x="0" y="3014"/>
                </a:lnTo>
                <a:lnTo>
                  <a:pt x="0" y="3074"/>
                </a:lnTo>
                <a:lnTo>
                  <a:pt x="671" y="3074"/>
                </a:lnTo>
                <a:lnTo>
                  <a:pt x="671" y="4724"/>
                </a:lnTo>
                <a:lnTo>
                  <a:pt x="0" y="4724"/>
                </a:lnTo>
                <a:lnTo>
                  <a:pt x="0" y="4784"/>
                </a:lnTo>
                <a:lnTo>
                  <a:pt x="671" y="4784"/>
                </a:lnTo>
                <a:lnTo>
                  <a:pt x="671" y="6435"/>
                </a:lnTo>
                <a:lnTo>
                  <a:pt x="0" y="6435"/>
                </a:lnTo>
                <a:lnTo>
                  <a:pt x="0" y="6495"/>
                </a:lnTo>
                <a:lnTo>
                  <a:pt x="671" y="6495"/>
                </a:lnTo>
                <a:lnTo>
                  <a:pt x="671" y="8146"/>
                </a:lnTo>
                <a:lnTo>
                  <a:pt x="0" y="8146"/>
                </a:lnTo>
                <a:lnTo>
                  <a:pt x="0" y="8206"/>
                </a:lnTo>
                <a:lnTo>
                  <a:pt x="671" y="8206"/>
                </a:lnTo>
                <a:lnTo>
                  <a:pt x="671" y="9856"/>
                </a:lnTo>
                <a:lnTo>
                  <a:pt x="0" y="9856"/>
                </a:lnTo>
                <a:lnTo>
                  <a:pt x="0" y="9916"/>
                </a:lnTo>
                <a:lnTo>
                  <a:pt x="671" y="9916"/>
                </a:lnTo>
                <a:lnTo>
                  <a:pt x="671" y="11627"/>
                </a:lnTo>
                <a:lnTo>
                  <a:pt x="0" y="11627"/>
                </a:lnTo>
                <a:lnTo>
                  <a:pt x="0" y="11687"/>
                </a:lnTo>
                <a:lnTo>
                  <a:pt x="671" y="11687"/>
                </a:lnTo>
                <a:lnTo>
                  <a:pt x="671" y="13337"/>
                </a:lnTo>
                <a:lnTo>
                  <a:pt x="0" y="13337"/>
                </a:lnTo>
                <a:lnTo>
                  <a:pt x="0" y="13397"/>
                </a:lnTo>
                <a:lnTo>
                  <a:pt x="671" y="13397"/>
                </a:lnTo>
                <a:lnTo>
                  <a:pt x="671" y="14988"/>
                </a:lnTo>
                <a:lnTo>
                  <a:pt x="0" y="14988"/>
                </a:lnTo>
                <a:lnTo>
                  <a:pt x="0" y="15048"/>
                </a:lnTo>
                <a:lnTo>
                  <a:pt x="671" y="15048"/>
                </a:lnTo>
                <a:lnTo>
                  <a:pt x="671" y="16699"/>
                </a:lnTo>
                <a:lnTo>
                  <a:pt x="0" y="16699"/>
                </a:lnTo>
                <a:lnTo>
                  <a:pt x="0" y="16759"/>
                </a:lnTo>
                <a:lnTo>
                  <a:pt x="671" y="16759"/>
                </a:lnTo>
                <a:lnTo>
                  <a:pt x="671" y="18409"/>
                </a:lnTo>
                <a:lnTo>
                  <a:pt x="0" y="18409"/>
                </a:lnTo>
                <a:lnTo>
                  <a:pt x="0" y="18469"/>
                </a:lnTo>
                <a:lnTo>
                  <a:pt x="671" y="18469"/>
                </a:lnTo>
                <a:lnTo>
                  <a:pt x="671" y="20120"/>
                </a:lnTo>
                <a:lnTo>
                  <a:pt x="0" y="20120"/>
                </a:lnTo>
                <a:lnTo>
                  <a:pt x="0" y="20180"/>
                </a:lnTo>
                <a:lnTo>
                  <a:pt x="671" y="20180"/>
                </a:lnTo>
                <a:lnTo>
                  <a:pt x="671" y="21600"/>
                </a:lnTo>
                <a:lnTo>
                  <a:pt x="705" y="21600"/>
                </a:lnTo>
                <a:lnTo>
                  <a:pt x="705" y="20180"/>
                </a:lnTo>
                <a:lnTo>
                  <a:pt x="1633" y="20180"/>
                </a:lnTo>
                <a:lnTo>
                  <a:pt x="1633" y="21600"/>
                </a:lnTo>
                <a:lnTo>
                  <a:pt x="1667" y="21600"/>
                </a:lnTo>
                <a:lnTo>
                  <a:pt x="1667" y="20180"/>
                </a:lnTo>
                <a:lnTo>
                  <a:pt x="2596" y="20180"/>
                </a:lnTo>
                <a:lnTo>
                  <a:pt x="2596" y="21600"/>
                </a:lnTo>
                <a:lnTo>
                  <a:pt x="2630" y="21600"/>
                </a:lnTo>
                <a:lnTo>
                  <a:pt x="2630" y="20180"/>
                </a:lnTo>
                <a:lnTo>
                  <a:pt x="3558" y="20180"/>
                </a:lnTo>
                <a:lnTo>
                  <a:pt x="3558" y="21600"/>
                </a:lnTo>
                <a:lnTo>
                  <a:pt x="3592" y="21600"/>
                </a:lnTo>
                <a:lnTo>
                  <a:pt x="3592" y="20180"/>
                </a:lnTo>
                <a:lnTo>
                  <a:pt x="4521" y="20180"/>
                </a:lnTo>
                <a:lnTo>
                  <a:pt x="4521" y="21600"/>
                </a:lnTo>
                <a:lnTo>
                  <a:pt x="4555" y="21600"/>
                </a:lnTo>
                <a:lnTo>
                  <a:pt x="4555" y="20180"/>
                </a:lnTo>
                <a:lnTo>
                  <a:pt x="5483" y="20180"/>
                </a:lnTo>
                <a:lnTo>
                  <a:pt x="5483" y="21600"/>
                </a:lnTo>
                <a:lnTo>
                  <a:pt x="5517" y="21600"/>
                </a:lnTo>
                <a:lnTo>
                  <a:pt x="5517" y="20180"/>
                </a:lnTo>
                <a:lnTo>
                  <a:pt x="6446" y="20180"/>
                </a:lnTo>
                <a:lnTo>
                  <a:pt x="6446" y="21600"/>
                </a:lnTo>
                <a:lnTo>
                  <a:pt x="6480" y="21600"/>
                </a:lnTo>
                <a:lnTo>
                  <a:pt x="6480" y="20180"/>
                </a:lnTo>
                <a:lnTo>
                  <a:pt x="7408" y="20180"/>
                </a:lnTo>
                <a:lnTo>
                  <a:pt x="7408" y="21600"/>
                </a:lnTo>
                <a:lnTo>
                  <a:pt x="7442" y="21600"/>
                </a:lnTo>
                <a:lnTo>
                  <a:pt x="7442" y="20180"/>
                </a:lnTo>
                <a:lnTo>
                  <a:pt x="8371" y="20180"/>
                </a:lnTo>
                <a:lnTo>
                  <a:pt x="8371" y="21600"/>
                </a:lnTo>
                <a:lnTo>
                  <a:pt x="8405" y="21600"/>
                </a:lnTo>
                <a:lnTo>
                  <a:pt x="8405" y="20180"/>
                </a:lnTo>
                <a:lnTo>
                  <a:pt x="9333" y="20180"/>
                </a:lnTo>
                <a:lnTo>
                  <a:pt x="9333" y="21600"/>
                </a:lnTo>
                <a:lnTo>
                  <a:pt x="9367" y="21600"/>
                </a:lnTo>
                <a:lnTo>
                  <a:pt x="9367" y="20180"/>
                </a:lnTo>
                <a:lnTo>
                  <a:pt x="10296" y="20180"/>
                </a:lnTo>
                <a:lnTo>
                  <a:pt x="10296" y="21600"/>
                </a:lnTo>
                <a:lnTo>
                  <a:pt x="10330" y="21600"/>
                </a:lnTo>
                <a:lnTo>
                  <a:pt x="10330" y="20180"/>
                </a:lnTo>
                <a:lnTo>
                  <a:pt x="11258" y="20180"/>
                </a:lnTo>
                <a:lnTo>
                  <a:pt x="11258" y="21600"/>
                </a:lnTo>
                <a:lnTo>
                  <a:pt x="11292" y="21600"/>
                </a:lnTo>
                <a:lnTo>
                  <a:pt x="11292" y="20180"/>
                </a:lnTo>
                <a:lnTo>
                  <a:pt x="12221" y="20180"/>
                </a:lnTo>
                <a:lnTo>
                  <a:pt x="12221" y="21600"/>
                </a:lnTo>
                <a:lnTo>
                  <a:pt x="12255" y="21600"/>
                </a:lnTo>
                <a:lnTo>
                  <a:pt x="12255" y="20180"/>
                </a:lnTo>
                <a:lnTo>
                  <a:pt x="13184" y="20180"/>
                </a:lnTo>
                <a:lnTo>
                  <a:pt x="13184" y="21600"/>
                </a:lnTo>
                <a:lnTo>
                  <a:pt x="13217" y="21600"/>
                </a:lnTo>
                <a:lnTo>
                  <a:pt x="13217" y="20180"/>
                </a:lnTo>
                <a:lnTo>
                  <a:pt x="14146" y="20180"/>
                </a:lnTo>
                <a:lnTo>
                  <a:pt x="14146" y="21600"/>
                </a:lnTo>
                <a:lnTo>
                  <a:pt x="14180" y="21600"/>
                </a:lnTo>
                <a:lnTo>
                  <a:pt x="14180" y="20180"/>
                </a:lnTo>
                <a:lnTo>
                  <a:pt x="15109" y="20180"/>
                </a:lnTo>
                <a:lnTo>
                  <a:pt x="15109" y="21600"/>
                </a:lnTo>
                <a:lnTo>
                  <a:pt x="15142" y="21600"/>
                </a:lnTo>
                <a:lnTo>
                  <a:pt x="15142" y="20180"/>
                </a:lnTo>
                <a:lnTo>
                  <a:pt x="16071" y="20180"/>
                </a:lnTo>
                <a:lnTo>
                  <a:pt x="16071" y="21600"/>
                </a:lnTo>
                <a:lnTo>
                  <a:pt x="16105" y="21600"/>
                </a:lnTo>
                <a:lnTo>
                  <a:pt x="16105" y="20180"/>
                </a:lnTo>
                <a:lnTo>
                  <a:pt x="17034" y="20180"/>
                </a:lnTo>
                <a:lnTo>
                  <a:pt x="17034" y="21600"/>
                </a:lnTo>
                <a:lnTo>
                  <a:pt x="17067" y="21600"/>
                </a:lnTo>
                <a:lnTo>
                  <a:pt x="17067" y="20180"/>
                </a:lnTo>
                <a:lnTo>
                  <a:pt x="17996" y="20180"/>
                </a:lnTo>
                <a:lnTo>
                  <a:pt x="17996" y="21600"/>
                </a:lnTo>
                <a:lnTo>
                  <a:pt x="18030" y="21600"/>
                </a:lnTo>
                <a:lnTo>
                  <a:pt x="18030" y="20180"/>
                </a:lnTo>
                <a:lnTo>
                  <a:pt x="18959" y="20180"/>
                </a:lnTo>
                <a:lnTo>
                  <a:pt x="18959" y="21600"/>
                </a:lnTo>
                <a:lnTo>
                  <a:pt x="18992" y="21600"/>
                </a:lnTo>
                <a:lnTo>
                  <a:pt x="18992" y="20180"/>
                </a:lnTo>
                <a:lnTo>
                  <a:pt x="19921" y="20180"/>
                </a:lnTo>
                <a:lnTo>
                  <a:pt x="19921" y="21600"/>
                </a:lnTo>
                <a:lnTo>
                  <a:pt x="19955" y="21600"/>
                </a:lnTo>
                <a:lnTo>
                  <a:pt x="19955" y="20180"/>
                </a:lnTo>
                <a:lnTo>
                  <a:pt x="20884" y="20180"/>
                </a:lnTo>
                <a:lnTo>
                  <a:pt x="20884" y="21600"/>
                </a:lnTo>
                <a:lnTo>
                  <a:pt x="20917" y="21600"/>
                </a:lnTo>
                <a:lnTo>
                  <a:pt x="20917" y="20180"/>
                </a:lnTo>
                <a:lnTo>
                  <a:pt x="21600" y="20180"/>
                </a:lnTo>
                <a:lnTo>
                  <a:pt x="21600" y="20120"/>
                </a:lnTo>
                <a:lnTo>
                  <a:pt x="20914" y="20120"/>
                </a:lnTo>
                <a:lnTo>
                  <a:pt x="20914" y="18469"/>
                </a:lnTo>
                <a:lnTo>
                  <a:pt x="21597" y="18469"/>
                </a:lnTo>
                <a:lnTo>
                  <a:pt x="21597" y="18409"/>
                </a:lnTo>
                <a:lnTo>
                  <a:pt x="20914" y="18409"/>
                </a:lnTo>
                <a:lnTo>
                  <a:pt x="20914" y="16759"/>
                </a:lnTo>
                <a:lnTo>
                  <a:pt x="21597" y="16759"/>
                </a:lnTo>
                <a:lnTo>
                  <a:pt x="21597" y="16699"/>
                </a:lnTo>
                <a:lnTo>
                  <a:pt x="20914" y="16699"/>
                </a:lnTo>
                <a:lnTo>
                  <a:pt x="20914" y="15048"/>
                </a:lnTo>
                <a:lnTo>
                  <a:pt x="21597" y="15048"/>
                </a:lnTo>
                <a:lnTo>
                  <a:pt x="21597" y="14988"/>
                </a:lnTo>
                <a:lnTo>
                  <a:pt x="20914" y="14988"/>
                </a:lnTo>
                <a:lnTo>
                  <a:pt x="20914" y="13397"/>
                </a:lnTo>
                <a:lnTo>
                  <a:pt x="21597" y="13397"/>
                </a:lnTo>
                <a:lnTo>
                  <a:pt x="21597" y="13337"/>
                </a:lnTo>
                <a:lnTo>
                  <a:pt x="20914" y="13337"/>
                </a:lnTo>
                <a:lnTo>
                  <a:pt x="20914" y="11687"/>
                </a:lnTo>
                <a:lnTo>
                  <a:pt x="21597" y="11687"/>
                </a:lnTo>
                <a:lnTo>
                  <a:pt x="21597" y="11627"/>
                </a:lnTo>
                <a:lnTo>
                  <a:pt x="20914" y="11627"/>
                </a:lnTo>
                <a:lnTo>
                  <a:pt x="20914" y="9916"/>
                </a:lnTo>
                <a:lnTo>
                  <a:pt x="21597" y="9916"/>
                </a:lnTo>
                <a:lnTo>
                  <a:pt x="21597" y="9856"/>
                </a:lnTo>
                <a:lnTo>
                  <a:pt x="20914" y="9856"/>
                </a:lnTo>
                <a:lnTo>
                  <a:pt x="20914" y="8206"/>
                </a:lnTo>
                <a:lnTo>
                  <a:pt x="21597" y="8206"/>
                </a:lnTo>
                <a:lnTo>
                  <a:pt x="21597" y="8146"/>
                </a:lnTo>
                <a:lnTo>
                  <a:pt x="20914" y="8146"/>
                </a:lnTo>
                <a:lnTo>
                  <a:pt x="20914" y="6495"/>
                </a:lnTo>
                <a:lnTo>
                  <a:pt x="21597" y="6495"/>
                </a:lnTo>
                <a:lnTo>
                  <a:pt x="21597" y="6435"/>
                </a:lnTo>
                <a:lnTo>
                  <a:pt x="20914" y="6435"/>
                </a:lnTo>
                <a:lnTo>
                  <a:pt x="20914" y="4784"/>
                </a:lnTo>
                <a:lnTo>
                  <a:pt x="21597" y="4784"/>
                </a:lnTo>
                <a:lnTo>
                  <a:pt x="21597" y="4724"/>
                </a:lnTo>
                <a:lnTo>
                  <a:pt x="20914" y="4724"/>
                </a:lnTo>
                <a:lnTo>
                  <a:pt x="20914" y="3074"/>
                </a:lnTo>
                <a:lnTo>
                  <a:pt x="21597" y="3074"/>
                </a:lnTo>
                <a:lnTo>
                  <a:pt x="21597" y="3014"/>
                </a:lnTo>
                <a:lnTo>
                  <a:pt x="20914" y="3014"/>
                </a:lnTo>
                <a:lnTo>
                  <a:pt x="20914" y="1423"/>
                </a:lnTo>
                <a:lnTo>
                  <a:pt x="21597" y="1423"/>
                </a:lnTo>
                <a:close/>
                <a:moveTo>
                  <a:pt x="1635" y="18469"/>
                </a:moveTo>
                <a:lnTo>
                  <a:pt x="1635" y="20120"/>
                </a:lnTo>
                <a:lnTo>
                  <a:pt x="706" y="20120"/>
                </a:lnTo>
                <a:lnTo>
                  <a:pt x="706" y="18469"/>
                </a:lnTo>
                <a:lnTo>
                  <a:pt x="1635" y="18469"/>
                </a:lnTo>
                <a:close/>
                <a:moveTo>
                  <a:pt x="1635" y="16759"/>
                </a:moveTo>
                <a:lnTo>
                  <a:pt x="1635" y="18409"/>
                </a:lnTo>
                <a:lnTo>
                  <a:pt x="706" y="18409"/>
                </a:lnTo>
                <a:lnTo>
                  <a:pt x="706" y="16759"/>
                </a:lnTo>
                <a:lnTo>
                  <a:pt x="1635" y="16759"/>
                </a:lnTo>
                <a:close/>
                <a:moveTo>
                  <a:pt x="1635" y="15048"/>
                </a:moveTo>
                <a:lnTo>
                  <a:pt x="1635" y="16699"/>
                </a:lnTo>
                <a:lnTo>
                  <a:pt x="706" y="16699"/>
                </a:lnTo>
                <a:lnTo>
                  <a:pt x="706" y="15048"/>
                </a:lnTo>
                <a:lnTo>
                  <a:pt x="1635" y="15048"/>
                </a:lnTo>
                <a:close/>
                <a:moveTo>
                  <a:pt x="1635" y="13397"/>
                </a:moveTo>
                <a:lnTo>
                  <a:pt x="1635" y="14988"/>
                </a:lnTo>
                <a:lnTo>
                  <a:pt x="706" y="14988"/>
                </a:lnTo>
                <a:lnTo>
                  <a:pt x="706" y="13397"/>
                </a:lnTo>
                <a:lnTo>
                  <a:pt x="1635" y="13397"/>
                </a:lnTo>
                <a:close/>
                <a:moveTo>
                  <a:pt x="1635" y="11687"/>
                </a:moveTo>
                <a:lnTo>
                  <a:pt x="1635" y="13337"/>
                </a:lnTo>
                <a:lnTo>
                  <a:pt x="706" y="13337"/>
                </a:lnTo>
                <a:lnTo>
                  <a:pt x="706" y="11687"/>
                </a:lnTo>
                <a:lnTo>
                  <a:pt x="1635" y="11687"/>
                </a:lnTo>
                <a:close/>
                <a:moveTo>
                  <a:pt x="1635" y="9916"/>
                </a:moveTo>
                <a:lnTo>
                  <a:pt x="1635" y="11627"/>
                </a:lnTo>
                <a:lnTo>
                  <a:pt x="706" y="11627"/>
                </a:lnTo>
                <a:lnTo>
                  <a:pt x="706" y="9916"/>
                </a:lnTo>
                <a:lnTo>
                  <a:pt x="1635" y="9916"/>
                </a:lnTo>
                <a:close/>
                <a:moveTo>
                  <a:pt x="1635" y="8206"/>
                </a:moveTo>
                <a:lnTo>
                  <a:pt x="1635" y="9856"/>
                </a:lnTo>
                <a:lnTo>
                  <a:pt x="706" y="9856"/>
                </a:lnTo>
                <a:lnTo>
                  <a:pt x="706" y="8206"/>
                </a:lnTo>
                <a:lnTo>
                  <a:pt x="1635" y="8206"/>
                </a:lnTo>
                <a:close/>
                <a:moveTo>
                  <a:pt x="1635" y="6495"/>
                </a:moveTo>
                <a:lnTo>
                  <a:pt x="1635" y="8146"/>
                </a:lnTo>
                <a:lnTo>
                  <a:pt x="706" y="8146"/>
                </a:lnTo>
                <a:lnTo>
                  <a:pt x="706" y="6495"/>
                </a:lnTo>
                <a:lnTo>
                  <a:pt x="1635" y="6495"/>
                </a:lnTo>
                <a:close/>
                <a:moveTo>
                  <a:pt x="1635" y="4784"/>
                </a:moveTo>
                <a:lnTo>
                  <a:pt x="1635" y="6435"/>
                </a:lnTo>
                <a:lnTo>
                  <a:pt x="706" y="6435"/>
                </a:lnTo>
                <a:lnTo>
                  <a:pt x="706" y="4784"/>
                </a:lnTo>
                <a:lnTo>
                  <a:pt x="1635" y="4784"/>
                </a:lnTo>
                <a:close/>
                <a:moveTo>
                  <a:pt x="1635" y="3074"/>
                </a:moveTo>
                <a:lnTo>
                  <a:pt x="1635" y="4724"/>
                </a:lnTo>
                <a:lnTo>
                  <a:pt x="706" y="4724"/>
                </a:lnTo>
                <a:lnTo>
                  <a:pt x="706" y="3074"/>
                </a:lnTo>
                <a:lnTo>
                  <a:pt x="1635" y="3074"/>
                </a:lnTo>
                <a:close/>
                <a:moveTo>
                  <a:pt x="708" y="3014"/>
                </a:moveTo>
                <a:lnTo>
                  <a:pt x="708" y="1423"/>
                </a:lnTo>
                <a:lnTo>
                  <a:pt x="1637" y="1423"/>
                </a:lnTo>
                <a:lnTo>
                  <a:pt x="1637" y="3014"/>
                </a:lnTo>
                <a:lnTo>
                  <a:pt x="708" y="3014"/>
                </a:lnTo>
                <a:close/>
                <a:moveTo>
                  <a:pt x="2598" y="18469"/>
                </a:moveTo>
                <a:lnTo>
                  <a:pt x="2598" y="20120"/>
                </a:lnTo>
                <a:lnTo>
                  <a:pt x="1669" y="20120"/>
                </a:lnTo>
                <a:lnTo>
                  <a:pt x="1669" y="18469"/>
                </a:lnTo>
                <a:lnTo>
                  <a:pt x="2598" y="18469"/>
                </a:lnTo>
                <a:close/>
                <a:moveTo>
                  <a:pt x="2598" y="16759"/>
                </a:moveTo>
                <a:lnTo>
                  <a:pt x="2598" y="18409"/>
                </a:lnTo>
                <a:lnTo>
                  <a:pt x="1669" y="18409"/>
                </a:lnTo>
                <a:lnTo>
                  <a:pt x="1669" y="16759"/>
                </a:lnTo>
                <a:lnTo>
                  <a:pt x="2598" y="16759"/>
                </a:lnTo>
                <a:close/>
                <a:moveTo>
                  <a:pt x="2598" y="15048"/>
                </a:moveTo>
                <a:lnTo>
                  <a:pt x="2598" y="16699"/>
                </a:lnTo>
                <a:lnTo>
                  <a:pt x="1669" y="16699"/>
                </a:lnTo>
                <a:lnTo>
                  <a:pt x="1669" y="15048"/>
                </a:lnTo>
                <a:lnTo>
                  <a:pt x="2598" y="15048"/>
                </a:lnTo>
                <a:close/>
                <a:moveTo>
                  <a:pt x="2598" y="13397"/>
                </a:moveTo>
                <a:lnTo>
                  <a:pt x="2598" y="14988"/>
                </a:lnTo>
                <a:lnTo>
                  <a:pt x="1669" y="14988"/>
                </a:lnTo>
                <a:lnTo>
                  <a:pt x="1669" y="13397"/>
                </a:lnTo>
                <a:lnTo>
                  <a:pt x="2598" y="13397"/>
                </a:lnTo>
                <a:close/>
                <a:moveTo>
                  <a:pt x="2598" y="11687"/>
                </a:moveTo>
                <a:lnTo>
                  <a:pt x="2598" y="13337"/>
                </a:lnTo>
                <a:lnTo>
                  <a:pt x="1669" y="13337"/>
                </a:lnTo>
                <a:lnTo>
                  <a:pt x="1669" y="11687"/>
                </a:lnTo>
                <a:lnTo>
                  <a:pt x="2598" y="11687"/>
                </a:lnTo>
                <a:close/>
                <a:moveTo>
                  <a:pt x="2598" y="9916"/>
                </a:moveTo>
                <a:lnTo>
                  <a:pt x="2598" y="11627"/>
                </a:lnTo>
                <a:lnTo>
                  <a:pt x="1669" y="11627"/>
                </a:lnTo>
                <a:lnTo>
                  <a:pt x="1669" y="9916"/>
                </a:lnTo>
                <a:lnTo>
                  <a:pt x="2598" y="9916"/>
                </a:lnTo>
                <a:close/>
                <a:moveTo>
                  <a:pt x="2598" y="8206"/>
                </a:moveTo>
                <a:lnTo>
                  <a:pt x="2598" y="9856"/>
                </a:lnTo>
                <a:lnTo>
                  <a:pt x="1669" y="9856"/>
                </a:lnTo>
                <a:lnTo>
                  <a:pt x="1669" y="8206"/>
                </a:lnTo>
                <a:lnTo>
                  <a:pt x="2598" y="8206"/>
                </a:lnTo>
                <a:close/>
                <a:moveTo>
                  <a:pt x="2598" y="6495"/>
                </a:moveTo>
                <a:lnTo>
                  <a:pt x="2598" y="8146"/>
                </a:lnTo>
                <a:lnTo>
                  <a:pt x="1669" y="8146"/>
                </a:lnTo>
                <a:lnTo>
                  <a:pt x="1669" y="6495"/>
                </a:lnTo>
                <a:lnTo>
                  <a:pt x="2598" y="6495"/>
                </a:lnTo>
                <a:close/>
                <a:moveTo>
                  <a:pt x="2598" y="4784"/>
                </a:moveTo>
                <a:lnTo>
                  <a:pt x="2598" y="6435"/>
                </a:lnTo>
                <a:lnTo>
                  <a:pt x="1669" y="6435"/>
                </a:lnTo>
                <a:lnTo>
                  <a:pt x="1669" y="4784"/>
                </a:lnTo>
                <a:lnTo>
                  <a:pt x="2598" y="4784"/>
                </a:lnTo>
                <a:close/>
                <a:moveTo>
                  <a:pt x="2598" y="3074"/>
                </a:moveTo>
                <a:lnTo>
                  <a:pt x="2598" y="4724"/>
                </a:lnTo>
                <a:lnTo>
                  <a:pt x="1669" y="4724"/>
                </a:lnTo>
                <a:lnTo>
                  <a:pt x="1669" y="3074"/>
                </a:lnTo>
                <a:lnTo>
                  <a:pt x="2598" y="3074"/>
                </a:lnTo>
                <a:close/>
                <a:moveTo>
                  <a:pt x="1670" y="3014"/>
                </a:moveTo>
                <a:lnTo>
                  <a:pt x="1670" y="1423"/>
                </a:lnTo>
                <a:lnTo>
                  <a:pt x="2599" y="1423"/>
                </a:lnTo>
                <a:lnTo>
                  <a:pt x="2599" y="3014"/>
                </a:lnTo>
                <a:lnTo>
                  <a:pt x="1670" y="3014"/>
                </a:lnTo>
                <a:close/>
                <a:moveTo>
                  <a:pt x="3560" y="18469"/>
                </a:moveTo>
                <a:lnTo>
                  <a:pt x="3560" y="20120"/>
                </a:lnTo>
                <a:lnTo>
                  <a:pt x="2631" y="20120"/>
                </a:lnTo>
                <a:lnTo>
                  <a:pt x="2631" y="18469"/>
                </a:lnTo>
                <a:lnTo>
                  <a:pt x="3560" y="18469"/>
                </a:lnTo>
                <a:close/>
                <a:moveTo>
                  <a:pt x="3560" y="16759"/>
                </a:moveTo>
                <a:lnTo>
                  <a:pt x="3560" y="18409"/>
                </a:lnTo>
                <a:lnTo>
                  <a:pt x="2631" y="18409"/>
                </a:lnTo>
                <a:lnTo>
                  <a:pt x="2631" y="16759"/>
                </a:lnTo>
                <a:lnTo>
                  <a:pt x="3560" y="16759"/>
                </a:lnTo>
                <a:close/>
                <a:moveTo>
                  <a:pt x="3560" y="15048"/>
                </a:moveTo>
                <a:lnTo>
                  <a:pt x="3560" y="16699"/>
                </a:lnTo>
                <a:lnTo>
                  <a:pt x="2631" y="16699"/>
                </a:lnTo>
                <a:lnTo>
                  <a:pt x="2631" y="15048"/>
                </a:lnTo>
                <a:lnTo>
                  <a:pt x="3560" y="15048"/>
                </a:lnTo>
                <a:close/>
                <a:moveTo>
                  <a:pt x="3560" y="13397"/>
                </a:moveTo>
                <a:lnTo>
                  <a:pt x="3560" y="14988"/>
                </a:lnTo>
                <a:lnTo>
                  <a:pt x="2631" y="14988"/>
                </a:lnTo>
                <a:lnTo>
                  <a:pt x="2631" y="13397"/>
                </a:lnTo>
                <a:lnTo>
                  <a:pt x="3560" y="13397"/>
                </a:lnTo>
                <a:close/>
                <a:moveTo>
                  <a:pt x="3560" y="11687"/>
                </a:moveTo>
                <a:lnTo>
                  <a:pt x="3560" y="13337"/>
                </a:lnTo>
                <a:lnTo>
                  <a:pt x="2631" y="13337"/>
                </a:lnTo>
                <a:lnTo>
                  <a:pt x="2631" y="11687"/>
                </a:lnTo>
                <a:lnTo>
                  <a:pt x="3560" y="11687"/>
                </a:lnTo>
                <a:close/>
                <a:moveTo>
                  <a:pt x="3560" y="9916"/>
                </a:moveTo>
                <a:lnTo>
                  <a:pt x="3560" y="11627"/>
                </a:lnTo>
                <a:lnTo>
                  <a:pt x="2631" y="11627"/>
                </a:lnTo>
                <a:lnTo>
                  <a:pt x="2631" y="9916"/>
                </a:lnTo>
                <a:lnTo>
                  <a:pt x="3560" y="9916"/>
                </a:lnTo>
                <a:close/>
                <a:moveTo>
                  <a:pt x="3560" y="8206"/>
                </a:moveTo>
                <a:lnTo>
                  <a:pt x="3560" y="9856"/>
                </a:lnTo>
                <a:lnTo>
                  <a:pt x="2631" y="9856"/>
                </a:lnTo>
                <a:lnTo>
                  <a:pt x="2631" y="8206"/>
                </a:lnTo>
                <a:lnTo>
                  <a:pt x="3560" y="8206"/>
                </a:lnTo>
                <a:close/>
                <a:moveTo>
                  <a:pt x="3560" y="6495"/>
                </a:moveTo>
                <a:lnTo>
                  <a:pt x="3560" y="8146"/>
                </a:lnTo>
                <a:lnTo>
                  <a:pt x="2631" y="8146"/>
                </a:lnTo>
                <a:lnTo>
                  <a:pt x="2631" y="6495"/>
                </a:lnTo>
                <a:lnTo>
                  <a:pt x="3560" y="6495"/>
                </a:lnTo>
                <a:close/>
                <a:moveTo>
                  <a:pt x="3560" y="4784"/>
                </a:moveTo>
                <a:lnTo>
                  <a:pt x="3560" y="6435"/>
                </a:lnTo>
                <a:lnTo>
                  <a:pt x="2631" y="6435"/>
                </a:lnTo>
                <a:lnTo>
                  <a:pt x="2631" y="4784"/>
                </a:lnTo>
                <a:lnTo>
                  <a:pt x="3560" y="4784"/>
                </a:lnTo>
                <a:close/>
                <a:moveTo>
                  <a:pt x="3560" y="3074"/>
                </a:moveTo>
                <a:lnTo>
                  <a:pt x="3560" y="4724"/>
                </a:lnTo>
                <a:lnTo>
                  <a:pt x="2631" y="4724"/>
                </a:lnTo>
                <a:lnTo>
                  <a:pt x="2631" y="3074"/>
                </a:lnTo>
                <a:lnTo>
                  <a:pt x="3560" y="3074"/>
                </a:lnTo>
                <a:close/>
                <a:moveTo>
                  <a:pt x="2631" y="3014"/>
                </a:moveTo>
                <a:lnTo>
                  <a:pt x="2631" y="1423"/>
                </a:lnTo>
                <a:lnTo>
                  <a:pt x="3560" y="1423"/>
                </a:lnTo>
                <a:lnTo>
                  <a:pt x="3560" y="3014"/>
                </a:lnTo>
                <a:lnTo>
                  <a:pt x="2631" y="3014"/>
                </a:lnTo>
                <a:close/>
                <a:moveTo>
                  <a:pt x="4523" y="18469"/>
                </a:moveTo>
                <a:lnTo>
                  <a:pt x="4523" y="20120"/>
                </a:lnTo>
                <a:lnTo>
                  <a:pt x="3594" y="20120"/>
                </a:lnTo>
                <a:lnTo>
                  <a:pt x="3594" y="18469"/>
                </a:lnTo>
                <a:lnTo>
                  <a:pt x="4523" y="18469"/>
                </a:lnTo>
                <a:close/>
                <a:moveTo>
                  <a:pt x="4523" y="16759"/>
                </a:moveTo>
                <a:lnTo>
                  <a:pt x="4523" y="18409"/>
                </a:lnTo>
                <a:lnTo>
                  <a:pt x="3594" y="18409"/>
                </a:lnTo>
                <a:lnTo>
                  <a:pt x="3594" y="16759"/>
                </a:lnTo>
                <a:lnTo>
                  <a:pt x="4523" y="16759"/>
                </a:lnTo>
                <a:close/>
                <a:moveTo>
                  <a:pt x="4523" y="15048"/>
                </a:moveTo>
                <a:lnTo>
                  <a:pt x="4523" y="16699"/>
                </a:lnTo>
                <a:lnTo>
                  <a:pt x="3594" y="16699"/>
                </a:lnTo>
                <a:lnTo>
                  <a:pt x="3594" y="15048"/>
                </a:lnTo>
                <a:lnTo>
                  <a:pt x="4523" y="15048"/>
                </a:lnTo>
                <a:close/>
                <a:moveTo>
                  <a:pt x="4523" y="13397"/>
                </a:moveTo>
                <a:lnTo>
                  <a:pt x="4523" y="14988"/>
                </a:lnTo>
                <a:lnTo>
                  <a:pt x="3594" y="14988"/>
                </a:lnTo>
                <a:lnTo>
                  <a:pt x="3594" y="13397"/>
                </a:lnTo>
                <a:lnTo>
                  <a:pt x="4523" y="13397"/>
                </a:lnTo>
                <a:close/>
                <a:moveTo>
                  <a:pt x="4523" y="11687"/>
                </a:moveTo>
                <a:lnTo>
                  <a:pt x="4523" y="13337"/>
                </a:lnTo>
                <a:lnTo>
                  <a:pt x="3594" y="13337"/>
                </a:lnTo>
                <a:lnTo>
                  <a:pt x="3594" y="11687"/>
                </a:lnTo>
                <a:lnTo>
                  <a:pt x="4523" y="11687"/>
                </a:lnTo>
                <a:close/>
                <a:moveTo>
                  <a:pt x="4523" y="9916"/>
                </a:moveTo>
                <a:lnTo>
                  <a:pt x="4523" y="11627"/>
                </a:lnTo>
                <a:lnTo>
                  <a:pt x="3594" y="11627"/>
                </a:lnTo>
                <a:lnTo>
                  <a:pt x="3594" y="9916"/>
                </a:lnTo>
                <a:lnTo>
                  <a:pt x="4523" y="9916"/>
                </a:lnTo>
                <a:close/>
                <a:moveTo>
                  <a:pt x="4523" y="8206"/>
                </a:moveTo>
                <a:lnTo>
                  <a:pt x="4523" y="9856"/>
                </a:lnTo>
                <a:lnTo>
                  <a:pt x="3594" y="9856"/>
                </a:lnTo>
                <a:lnTo>
                  <a:pt x="3594" y="8206"/>
                </a:lnTo>
                <a:lnTo>
                  <a:pt x="4523" y="8206"/>
                </a:lnTo>
                <a:close/>
                <a:moveTo>
                  <a:pt x="4523" y="6495"/>
                </a:moveTo>
                <a:lnTo>
                  <a:pt x="4523" y="8146"/>
                </a:lnTo>
                <a:lnTo>
                  <a:pt x="3594" y="8146"/>
                </a:lnTo>
                <a:lnTo>
                  <a:pt x="3594" y="6495"/>
                </a:lnTo>
                <a:lnTo>
                  <a:pt x="4523" y="6495"/>
                </a:lnTo>
                <a:close/>
                <a:moveTo>
                  <a:pt x="4523" y="4784"/>
                </a:moveTo>
                <a:lnTo>
                  <a:pt x="4523" y="6435"/>
                </a:lnTo>
                <a:lnTo>
                  <a:pt x="3594" y="6435"/>
                </a:lnTo>
                <a:lnTo>
                  <a:pt x="3594" y="4784"/>
                </a:lnTo>
                <a:lnTo>
                  <a:pt x="4523" y="4784"/>
                </a:lnTo>
                <a:close/>
                <a:moveTo>
                  <a:pt x="4523" y="3074"/>
                </a:moveTo>
                <a:lnTo>
                  <a:pt x="4523" y="4724"/>
                </a:lnTo>
                <a:lnTo>
                  <a:pt x="3594" y="4724"/>
                </a:lnTo>
                <a:lnTo>
                  <a:pt x="3594" y="3074"/>
                </a:lnTo>
                <a:lnTo>
                  <a:pt x="4523" y="3074"/>
                </a:lnTo>
                <a:close/>
                <a:moveTo>
                  <a:pt x="3594" y="3014"/>
                </a:moveTo>
                <a:lnTo>
                  <a:pt x="3594" y="1423"/>
                </a:lnTo>
                <a:lnTo>
                  <a:pt x="4523" y="1423"/>
                </a:lnTo>
                <a:lnTo>
                  <a:pt x="4523" y="3014"/>
                </a:lnTo>
                <a:lnTo>
                  <a:pt x="3594" y="3014"/>
                </a:lnTo>
                <a:close/>
                <a:moveTo>
                  <a:pt x="5485" y="18469"/>
                </a:moveTo>
                <a:lnTo>
                  <a:pt x="5485" y="20120"/>
                </a:lnTo>
                <a:lnTo>
                  <a:pt x="4556" y="20120"/>
                </a:lnTo>
                <a:lnTo>
                  <a:pt x="4556" y="18469"/>
                </a:lnTo>
                <a:lnTo>
                  <a:pt x="5485" y="18469"/>
                </a:lnTo>
                <a:close/>
                <a:moveTo>
                  <a:pt x="5485" y="16759"/>
                </a:moveTo>
                <a:lnTo>
                  <a:pt x="5485" y="18409"/>
                </a:lnTo>
                <a:lnTo>
                  <a:pt x="4556" y="18409"/>
                </a:lnTo>
                <a:lnTo>
                  <a:pt x="4556" y="16759"/>
                </a:lnTo>
                <a:lnTo>
                  <a:pt x="5485" y="16759"/>
                </a:lnTo>
                <a:close/>
                <a:moveTo>
                  <a:pt x="5485" y="15048"/>
                </a:moveTo>
                <a:lnTo>
                  <a:pt x="5485" y="16699"/>
                </a:lnTo>
                <a:lnTo>
                  <a:pt x="4556" y="16699"/>
                </a:lnTo>
                <a:lnTo>
                  <a:pt x="4556" y="15048"/>
                </a:lnTo>
                <a:lnTo>
                  <a:pt x="5485" y="15048"/>
                </a:lnTo>
                <a:close/>
                <a:moveTo>
                  <a:pt x="5485" y="13397"/>
                </a:moveTo>
                <a:lnTo>
                  <a:pt x="5485" y="14988"/>
                </a:lnTo>
                <a:lnTo>
                  <a:pt x="4556" y="14988"/>
                </a:lnTo>
                <a:lnTo>
                  <a:pt x="4556" y="13397"/>
                </a:lnTo>
                <a:lnTo>
                  <a:pt x="5485" y="13397"/>
                </a:lnTo>
                <a:close/>
                <a:moveTo>
                  <a:pt x="5485" y="11687"/>
                </a:moveTo>
                <a:lnTo>
                  <a:pt x="5485" y="13337"/>
                </a:lnTo>
                <a:lnTo>
                  <a:pt x="4556" y="13337"/>
                </a:lnTo>
                <a:lnTo>
                  <a:pt x="4556" y="11687"/>
                </a:lnTo>
                <a:lnTo>
                  <a:pt x="5485" y="11687"/>
                </a:lnTo>
                <a:close/>
                <a:moveTo>
                  <a:pt x="5485" y="9916"/>
                </a:moveTo>
                <a:lnTo>
                  <a:pt x="5485" y="11627"/>
                </a:lnTo>
                <a:lnTo>
                  <a:pt x="4556" y="11627"/>
                </a:lnTo>
                <a:lnTo>
                  <a:pt x="4556" y="9916"/>
                </a:lnTo>
                <a:lnTo>
                  <a:pt x="5485" y="9916"/>
                </a:lnTo>
                <a:close/>
                <a:moveTo>
                  <a:pt x="5485" y="8206"/>
                </a:moveTo>
                <a:lnTo>
                  <a:pt x="5485" y="9856"/>
                </a:lnTo>
                <a:lnTo>
                  <a:pt x="4556" y="9856"/>
                </a:lnTo>
                <a:lnTo>
                  <a:pt x="4556" y="8206"/>
                </a:lnTo>
                <a:lnTo>
                  <a:pt x="5485" y="8206"/>
                </a:lnTo>
                <a:close/>
                <a:moveTo>
                  <a:pt x="5485" y="6495"/>
                </a:moveTo>
                <a:lnTo>
                  <a:pt x="5485" y="8146"/>
                </a:lnTo>
                <a:lnTo>
                  <a:pt x="4556" y="8146"/>
                </a:lnTo>
                <a:lnTo>
                  <a:pt x="4556" y="6495"/>
                </a:lnTo>
                <a:lnTo>
                  <a:pt x="5485" y="6495"/>
                </a:lnTo>
                <a:close/>
                <a:moveTo>
                  <a:pt x="5485" y="4784"/>
                </a:moveTo>
                <a:lnTo>
                  <a:pt x="5485" y="6435"/>
                </a:lnTo>
                <a:lnTo>
                  <a:pt x="4556" y="6435"/>
                </a:lnTo>
                <a:lnTo>
                  <a:pt x="4556" y="4784"/>
                </a:lnTo>
                <a:lnTo>
                  <a:pt x="5485" y="4784"/>
                </a:lnTo>
                <a:close/>
                <a:moveTo>
                  <a:pt x="5485" y="3074"/>
                </a:moveTo>
                <a:lnTo>
                  <a:pt x="5485" y="4724"/>
                </a:lnTo>
                <a:lnTo>
                  <a:pt x="4556" y="4724"/>
                </a:lnTo>
                <a:lnTo>
                  <a:pt x="4556" y="3074"/>
                </a:lnTo>
                <a:lnTo>
                  <a:pt x="5485" y="3074"/>
                </a:lnTo>
                <a:close/>
                <a:moveTo>
                  <a:pt x="4556" y="3014"/>
                </a:moveTo>
                <a:lnTo>
                  <a:pt x="4556" y="1423"/>
                </a:lnTo>
                <a:lnTo>
                  <a:pt x="5485" y="1423"/>
                </a:lnTo>
                <a:lnTo>
                  <a:pt x="5485" y="3014"/>
                </a:lnTo>
                <a:lnTo>
                  <a:pt x="4556" y="3014"/>
                </a:lnTo>
                <a:close/>
                <a:moveTo>
                  <a:pt x="6448" y="18469"/>
                </a:moveTo>
                <a:lnTo>
                  <a:pt x="6448" y="20120"/>
                </a:lnTo>
                <a:lnTo>
                  <a:pt x="5519" y="20120"/>
                </a:lnTo>
                <a:lnTo>
                  <a:pt x="5519" y="18469"/>
                </a:lnTo>
                <a:lnTo>
                  <a:pt x="6448" y="18469"/>
                </a:lnTo>
                <a:close/>
                <a:moveTo>
                  <a:pt x="6448" y="16759"/>
                </a:moveTo>
                <a:lnTo>
                  <a:pt x="6448" y="18409"/>
                </a:lnTo>
                <a:lnTo>
                  <a:pt x="5519" y="18409"/>
                </a:lnTo>
                <a:lnTo>
                  <a:pt x="5519" y="16759"/>
                </a:lnTo>
                <a:lnTo>
                  <a:pt x="6448" y="16759"/>
                </a:lnTo>
                <a:close/>
                <a:moveTo>
                  <a:pt x="6448" y="15048"/>
                </a:moveTo>
                <a:lnTo>
                  <a:pt x="6448" y="16699"/>
                </a:lnTo>
                <a:lnTo>
                  <a:pt x="5519" y="16699"/>
                </a:lnTo>
                <a:lnTo>
                  <a:pt x="5519" y="15048"/>
                </a:lnTo>
                <a:lnTo>
                  <a:pt x="6448" y="15048"/>
                </a:lnTo>
                <a:close/>
                <a:moveTo>
                  <a:pt x="6448" y="13397"/>
                </a:moveTo>
                <a:lnTo>
                  <a:pt x="6448" y="14988"/>
                </a:lnTo>
                <a:lnTo>
                  <a:pt x="5519" y="14988"/>
                </a:lnTo>
                <a:lnTo>
                  <a:pt x="5519" y="13397"/>
                </a:lnTo>
                <a:lnTo>
                  <a:pt x="6448" y="13397"/>
                </a:lnTo>
                <a:close/>
                <a:moveTo>
                  <a:pt x="6448" y="11687"/>
                </a:moveTo>
                <a:lnTo>
                  <a:pt x="6448" y="13337"/>
                </a:lnTo>
                <a:lnTo>
                  <a:pt x="5519" y="13337"/>
                </a:lnTo>
                <a:lnTo>
                  <a:pt x="5519" y="11687"/>
                </a:lnTo>
                <a:lnTo>
                  <a:pt x="6448" y="11687"/>
                </a:lnTo>
                <a:close/>
                <a:moveTo>
                  <a:pt x="6448" y="9916"/>
                </a:moveTo>
                <a:lnTo>
                  <a:pt x="6448" y="11627"/>
                </a:lnTo>
                <a:lnTo>
                  <a:pt x="5519" y="11627"/>
                </a:lnTo>
                <a:lnTo>
                  <a:pt x="5519" y="9916"/>
                </a:lnTo>
                <a:lnTo>
                  <a:pt x="6448" y="9916"/>
                </a:lnTo>
                <a:close/>
                <a:moveTo>
                  <a:pt x="6448" y="8206"/>
                </a:moveTo>
                <a:lnTo>
                  <a:pt x="6448" y="9856"/>
                </a:lnTo>
                <a:lnTo>
                  <a:pt x="5519" y="9856"/>
                </a:lnTo>
                <a:lnTo>
                  <a:pt x="5519" y="8206"/>
                </a:lnTo>
                <a:lnTo>
                  <a:pt x="6448" y="8206"/>
                </a:lnTo>
                <a:close/>
                <a:moveTo>
                  <a:pt x="6448" y="6495"/>
                </a:moveTo>
                <a:lnTo>
                  <a:pt x="6448" y="8146"/>
                </a:lnTo>
                <a:lnTo>
                  <a:pt x="5519" y="8146"/>
                </a:lnTo>
                <a:lnTo>
                  <a:pt x="5519" y="6495"/>
                </a:lnTo>
                <a:lnTo>
                  <a:pt x="6448" y="6495"/>
                </a:lnTo>
                <a:close/>
                <a:moveTo>
                  <a:pt x="6448" y="4784"/>
                </a:moveTo>
                <a:lnTo>
                  <a:pt x="6448" y="6435"/>
                </a:lnTo>
                <a:lnTo>
                  <a:pt x="5519" y="6435"/>
                </a:lnTo>
                <a:lnTo>
                  <a:pt x="5519" y="4784"/>
                </a:lnTo>
                <a:lnTo>
                  <a:pt x="6448" y="4784"/>
                </a:lnTo>
                <a:close/>
                <a:moveTo>
                  <a:pt x="6448" y="3074"/>
                </a:moveTo>
                <a:lnTo>
                  <a:pt x="6448" y="4724"/>
                </a:lnTo>
                <a:lnTo>
                  <a:pt x="5519" y="4724"/>
                </a:lnTo>
                <a:lnTo>
                  <a:pt x="5519" y="3074"/>
                </a:lnTo>
                <a:lnTo>
                  <a:pt x="6448" y="3074"/>
                </a:lnTo>
                <a:close/>
                <a:moveTo>
                  <a:pt x="5519" y="3014"/>
                </a:moveTo>
                <a:lnTo>
                  <a:pt x="5519" y="1423"/>
                </a:lnTo>
                <a:lnTo>
                  <a:pt x="6448" y="1423"/>
                </a:lnTo>
                <a:lnTo>
                  <a:pt x="6448" y="3014"/>
                </a:lnTo>
                <a:lnTo>
                  <a:pt x="5519" y="3014"/>
                </a:lnTo>
                <a:close/>
                <a:moveTo>
                  <a:pt x="7408" y="18469"/>
                </a:moveTo>
                <a:lnTo>
                  <a:pt x="7408" y="20120"/>
                </a:lnTo>
                <a:lnTo>
                  <a:pt x="6480" y="20120"/>
                </a:lnTo>
                <a:lnTo>
                  <a:pt x="6480" y="18469"/>
                </a:lnTo>
                <a:lnTo>
                  <a:pt x="7408" y="18469"/>
                </a:lnTo>
                <a:close/>
                <a:moveTo>
                  <a:pt x="7408" y="16759"/>
                </a:moveTo>
                <a:lnTo>
                  <a:pt x="7408" y="18409"/>
                </a:lnTo>
                <a:lnTo>
                  <a:pt x="6480" y="18409"/>
                </a:lnTo>
                <a:lnTo>
                  <a:pt x="6480" y="16759"/>
                </a:lnTo>
                <a:lnTo>
                  <a:pt x="7408" y="16759"/>
                </a:lnTo>
                <a:close/>
                <a:moveTo>
                  <a:pt x="7408" y="15048"/>
                </a:moveTo>
                <a:lnTo>
                  <a:pt x="7408" y="16699"/>
                </a:lnTo>
                <a:lnTo>
                  <a:pt x="6480" y="16699"/>
                </a:lnTo>
                <a:lnTo>
                  <a:pt x="6480" y="15048"/>
                </a:lnTo>
                <a:lnTo>
                  <a:pt x="7408" y="15048"/>
                </a:lnTo>
                <a:close/>
                <a:moveTo>
                  <a:pt x="7408" y="13397"/>
                </a:moveTo>
                <a:lnTo>
                  <a:pt x="7408" y="14988"/>
                </a:lnTo>
                <a:lnTo>
                  <a:pt x="6480" y="14988"/>
                </a:lnTo>
                <a:lnTo>
                  <a:pt x="6480" y="13397"/>
                </a:lnTo>
                <a:lnTo>
                  <a:pt x="7408" y="13397"/>
                </a:lnTo>
                <a:close/>
                <a:moveTo>
                  <a:pt x="7408" y="11687"/>
                </a:moveTo>
                <a:lnTo>
                  <a:pt x="7408" y="13337"/>
                </a:lnTo>
                <a:lnTo>
                  <a:pt x="6480" y="13337"/>
                </a:lnTo>
                <a:lnTo>
                  <a:pt x="6480" y="11687"/>
                </a:lnTo>
                <a:lnTo>
                  <a:pt x="7408" y="11687"/>
                </a:lnTo>
                <a:close/>
                <a:moveTo>
                  <a:pt x="7408" y="9916"/>
                </a:moveTo>
                <a:lnTo>
                  <a:pt x="7408" y="11627"/>
                </a:lnTo>
                <a:lnTo>
                  <a:pt x="6480" y="11627"/>
                </a:lnTo>
                <a:lnTo>
                  <a:pt x="6480" y="9916"/>
                </a:lnTo>
                <a:lnTo>
                  <a:pt x="7408" y="9916"/>
                </a:lnTo>
                <a:close/>
                <a:moveTo>
                  <a:pt x="7408" y="8206"/>
                </a:moveTo>
                <a:lnTo>
                  <a:pt x="7408" y="9856"/>
                </a:lnTo>
                <a:lnTo>
                  <a:pt x="6480" y="9856"/>
                </a:lnTo>
                <a:lnTo>
                  <a:pt x="6480" y="8206"/>
                </a:lnTo>
                <a:lnTo>
                  <a:pt x="7408" y="8206"/>
                </a:lnTo>
                <a:close/>
                <a:moveTo>
                  <a:pt x="7408" y="6495"/>
                </a:moveTo>
                <a:lnTo>
                  <a:pt x="7408" y="8146"/>
                </a:lnTo>
                <a:lnTo>
                  <a:pt x="6480" y="8146"/>
                </a:lnTo>
                <a:lnTo>
                  <a:pt x="6480" y="6495"/>
                </a:lnTo>
                <a:lnTo>
                  <a:pt x="7408" y="6495"/>
                </a:lnTo>
                <a:close/>
                <a:moveTo>
                  <a:pt x="7408" y="4784"/>
                </a:moveTo>
                <a:lnTo>
                  <a:pt x="7408" y="6435"/>
                </a:lnTo>
                <a:lnTo>
                  <a:pt x="6480" y="6435"/>
                </a:lnTo>
                <a:lnTo>
                  <a:pt x="6480" y="4784"/>
                </a:lnTo>
                <a:lnTo>
                  <a:pt x="7408" y="4784"/>
                </a:lnTo>
                <a:close/>
                <a:moveTo>
                  <a:pt x="7408" y="3074"/>
                </a:moveTo>
                <a:lnTo>
                  <a:pt x="7408" y="4724"/>
                </a:lnTo>
                <a:lnTo>
                  <a:pt x="6480" y="4724"/>
                </a:lnTo>
                <a:lnTo>
                  <a:pt x="6480" y="3074"/>
                </a:lnTo>
                <a:lnTo>
                  <a:pt x="7408" y="3074"/>
                </a:lnTo>
                <a:close/>
                <a:moveTo>
                  <a:pt x="6481" y="3014"/>
                </a:moveTo>
                <a:lnTo>
                  <a:pt x="6481" y="1423"/>
                </a:lnTo>
                <a:lnTo>
                  <a:pt x="7410" y="1423"/>
                </a:lnTo>
                <a:lnTo>
                  <a:pt x="7410" y="3014"/>
                </a:lnTo>
                <a:lnTo>
                  <a:pt x="6481" y="3014"/>
                </a:lnTo>
                <a:close/>
                <a:moveTo>
                  <a:pt x="8371" y="18469"/>
                </a:moveTo>
                <a:lnTo>
                  <a:pt x="8371" y="20120"/>
                </a:lnTo>
                <a:lnTo>
                  <a:pt x="7442" y="20120"/>
                </a:lnTo>
                <a:lnTo>
                  <a:pt x="7442" y="18469"/>
                </a:lnTo>
                <a:lnTo>
                  <a:pt x="8371" y="18469"/>
                </a:lnTo>
                <a:close/>
                <a:moveTo>
                  <a:pt x="8371" y="16759"/>
                </a:moveTo>
                <a:lnTo>
                  <a:pt x="8371" y="18409"/>
                </a:lnTo>
                <a:lnTo>
                  <a:pt x="7442" y="18409"/>
                </a:lnTo>
                <a:lnTo>
                  <a:pt x="7442" y="16759"/>
                </a:lnTo>
                <a:lnTo>
                  <a:pt x="8371" y="16759"/>
                </a:lnTo>
                <a:close/>
                <a:moveTo>
                  <a:pt x="8371" y="15048"/>
                </a:moveTo>
                <a:lnTo>
                  <a:pt x="8371" y="16699"/>
                </a:lnTo>
                <a:lnTo>
                  <a:pt x="7442" y="16699"/>
                </a:lnTo>
                <a:lnTo>
                  <a:pt x="7442" y="15048"/>
                </a:lnTo>
                <a:lnTo>
                  <a:pt x="8371" y="15048"/>
                </a:lnTo>
                <a:close/>
                <a:moveTo>
                  <a:pt x="8371" y="13397"/>
                </a:moveTo>
                <a:lnTo>
                  <a:pt x="8371" y="14988"/>
                </a:lnTo>
                <a:lnTo>
                  <a:pt x="7442" y="14988"/>
                </a:lnTo>
                <a:lnTo>
                  <a:pt x="7442" y="13397"/>
                </a:lnTo>
                <a:lnTo>
                  <a:pt x="8371" y="13397"/>
                </a:lnTo>
                <a:close/>
                <a:moveTo>
                  <a:pt x="8371" y="11687"/>
                </a:moveTo>
                <a:lnTo>
                  <a:pt x="8371" y="13337"/>
                </a:lnTo>
                <a:lnTo>
                  <a:pt x="7442" y="13337"/>
                </a:lnTo>
                <a:lnTo>
                  <a:pt x="7442" y="11687"/>
                </a:lnTo>
                <a:lnTo>
                  <a:pt x="8371" y="11687"/>
                </a:lnTo>
                <a:close/>
                <a:moveTo>
                  <a:pt x="8371" y="9916"/>
                </a:moveTo>
                <a:lnTo>
                  <a:pt x="8371" y="11627"/>
                </a:lnTo>
                <a:lnTo>
                  <a:pt x="7442" y="11627"/>
                </a:lnTo>
                <a:lnTo>
                  <a:pt x="7442" y="9916"/>
                </a:lnTo>
                <a:lnTo>
                  <a:pt x="8371" y="9916"/>
                </a:lnTo>
                <a:close/>
                <a:moveTo>
                  <a:pt x="8371" y="8206"/>
                </a:moveTo>
                <a:lnTo>
                  <a:pt x="8371" y="9856"/>
                </a:lnTo>
                <a:lnTo>
                  <a:pt x="7442" y="9856"/>
                </a:lnTo>
                <a:lnTo>
                  <a:pt x="7442" y="8206"/>
                </a:lnTo>
                <a:lnTo>
                  <a:pt x="8371" y="8206"/>
                </a:lnTo>
                <a:close/>
                <a:moveTo>
                  <a:pt x="8371" y="6495"/>
                </a:moveTo>
                <a:lnTo>
                  <a:pt x="8371" y="8146"/>
                </a:lnTo>
                <a:lnTo>
                  <a:pt x="7442" y="8146"/>
                </a:lnTo>
                <a:lnTo>
                  <a:pt x="7442" y="6495"/>
                </a:lnTo>
                <a:lnTo>
                  <a:pt x="8371" y="6495"/>
                </a:lnTo>
                <a:close/>
                <a:moveTo>
                  <a:pt x="8371" y="4784"/>
                </a:moveTo>
                <a:lnTo>
                  <a:pt x="8371" y="6435"/>
                </a:lnTo>
                <a:lnTo>
                  <a:pt x="7442" y="6435"/>
                </a:lnTo>
                <a:lnTo>
                  <a:pt x="7442" y="4784"/>
                </a:lnTo>
                <a:lnTo>
                  <a:pt x="8371" y="4784"/>
                </a:lnTo>
                <a:close/>
                <a:moveTo>
                  <a:pt x="8371" y="3074"/>
                </a:moveTo>
                <a:lnTo>
                  <a:pt x="8371" y="4724"/>
                </a:lnTo>
                <a:lnTo>
                  <a:pt x="7442" y="4724"/>
                </a:lnTo>
                <a:lnTo>
                  <a:pt x="7442" y="3074"/>
                </a:lnTo>
                <a:lnTo>
                  <a:pt x="8371" y="3074"/>
                </a:lnTo>
                <a:close/>
                <a:moveTo>
                  <a:pt x="7442" y="3014"/>
                </a:moveTo>
                <a:lnTo>
                  <a:pt x="7442" y="1423"/>
                </a:lnTo>
                <a:lnTo>
                  <a:pt x="8371" y="1423"/>
                </a:lnTo>
                <a:lnTo>
                  <a:pt x="8371" y="3014"/>
                </a:lnTo>
                <a:lnTo>
                  <a:pt x="7442" y="3014"/>
                </a:lnTo>
                <a:close/>
                <a:moveTo>
                  <a:pt x="9333" y="18469"/>
                </a:moveTo>
                <a:lnTo>
                  <a:pt x="9333" y="20120"/>
                </a:lnTo>
                <a:lnTo>
                  <a:pt x="8405" y="20120"/>
                </a:lnTo>
                <a:lnTo>
                  <a:pt x="8405" y="18469"/>
                </a:lnTo>
                <a:lnTo>
                  <a:pt x="9333" y="18469"/>
                </a:lnTo>
                <a:close/>
                <a:moveTo>
                  <a:pt x="9333" y="16759"/>
                </a:moveTo>
                <a:lnTo>
                  <a:pt x="9333" y="18409"/>
                </a:lnTo>
                <a:lnTo>
                  <a:pt x="8405" y="18409"/>
                </a:lnTo>
                <a:lnTo>
                  <a:pt x="8405" y="16759"/>
                </a:lnTo>
                <a:lnTo>
                  <a:pt x="9333" y="16759"/>
                </a:lnTo>
                <a:close/>
                <a:moveTo>
                  <a:pt x="9333" y="15048"/>
                </a:moveTo>
                <a:lnTo>
                  <a:pt x="9333" y="16699"/>
                </a:lnTo>
                <a:lnTo>
                  <a:pt x="8405" y="16699"/>
                </a:lnTo>
                <a:lnTo>
                  <a:pt x="8405" y="15048"/>
                </a:lnTo>
                <a:lnTo>
                  <a:pt x="9333" y="15048"/>
                </a:lnTo>
                <a:close/>
                <a:moveTo>
                  <a:pt x="9333" y="13397"/>
                </a:moveTo>
                <a:lnTo>
                  <a:pt x="9333" y="14988"/>
                </a:lnTo>
                <a:lnTo>
                  <a:pt x="8405" y="14988"/>
                </a:lnTo>
                <a:lnTo>
                  <a:pt x="8405" y="13397"/>
                </a:lnTo>
                <a:lnTo>
                  <a:pt x="9333" y="13397"/>
                </a:lnTo>
                <a:close/>
                <a:moveTo>
                  <a:pt x="9333" y="11687"/>
                </a:moveTo>
                <a:lnTo>
                  <a:pt x="9333" y="13337"/>
                </a:lnTo>
                <a:lnTo>
                  <a:pt x="8405" y="13337"/>
                </a:lnTo>
                <a:lnTo>
                  <a:pt x="8405" y="11687"/>
                </a:lnTo>
                <a:lnTo>
                  <a:pt x="9333" y="11687"/>
                </a:lnTo>
                <a:close/>
                <a:moveTo>
                  <a:pt x="9333" y="9916"/>
                </a:moveTo>
                <a:lnTo>
                  <a:pt x="9333" y="11627"/>
                </a:lnTo>
                <a:lnTo>
                  <a:pt x="8405" y="11627"/>
                </a:lnTo>
                <a:lnTo>
                  <a:pt x="8405" y="9916"/>
                </a:lnTo>
                <a:lnTo>
                  <a:pt x="9333" y="9916"/>
                </a:lnTo>
                <a:close/>
                <a:moveTo>
                  <a:pt x="9333" y="8206"/>
                </a:moveTo>
                <a:lnTo>
                  <a:pt x="9333" y="9856"/>
                </a:lnTo>
                <a:lnTo>
                  <a:pt x="8405" y="9856"/>
                </a:lnTo>
                <a:lnTo>
                  <a:pt x="8405" y="8206"/>
                </a:lnTo>
                <a:lnTo>
                  <a:pt x="9333" y="8206"/>
                </a:lnTo>
                <a:close/>
                <a:moveTo>
                  <a:pt x="9333" y="6495"/>
                </a:moveTo>
                <a:lnTo>
                  <a:pt x="9333" y="8146"/>
                </a:lnTo>
                <a:lnTo>
                  <a:pt x="8405" y="8146"/>
                </a:lnTo>
                <a:lnTo>
                  <a:pt x="8405" y="6495"/>
                </a:lnTo>
                <a:lnTo>
                  <a:pt x="9333" y="6495"/>
                </a:lnTo>
                <a:close/>
                <a:moveTo>
                  <a:pt x="9333" y="4784"/>
                </a:moveTo>
                <a:lnTo>
                  <a:pt x="9333" y="6435"/>
                </a:lnTo>
                <a:lnTo>
                  <a:pt x="8405" y="6435"/>
                </a:lnTo>
                <a:lnTo>
                  <a:pt x="8405" y="4784"/>
                </a:lnTo>
                <a:lnTo>
                  <a:pt x="9333" y="4784"/>
                </a:lnTo>
                <a:close/>
                <a:moveTo>
                  <a:pt x="9333" y="3074"/>
                </a:moveTo>
                <a:lnTo>
                  <a:pt x="9333" y="4724"/>
                </a:lnTo>
                <a:lnTo>
                  <a:pt x="8405" y="4724"/>
                </a:lnTo>
                <a:lnTo>
                  <a:pt x="8405" y="3074"/>
                </a:lnTo>
                <a:lnTo>
                  <a:pt x="9333" y="3074"/>
                </a:lnTo>
                <a:close/>
                <a:moveTo>
                  <a:pt x="8405" y="3014"/>
                </a:moveTo>
                <a:lnTo>
                  <a:pt x="8405" y="1423"/>
                </a:lnTo>
                <a:lnTo>
                  <a:pt x="9333" y="1423"/>
                </a:lnTo>
                <a:lnTo>
                  <a:pt x="9333" y="3014"/>
                </a:lnTo>
                <a:lnTo>
                  <a:pt x="8405" y="3014"/>
                </a:lnTo>
                <a:close/>
                <a:moveTo>
                  <a:pt x="10296" y="18469"/>
                </a:moveTo>
                <a:lnTo>
                  <a:pt x="10296" y="20120"/>
                </a:lnTo>
                <a:lnTo>
                  <a:pt x="9367" y="20120"/>
                </a:lnTo>
                <a:lnTo>
                  <a:pt x="9367" y="18469"/>
                </a:lnTo>
                <a:lnTo>
                  <a:pt x="10296" y="18469"/>
                </a:lnTo>
                <a:close/>
                <a:moveTo>
                  <a:pt x="10296" y="16759"/>
                </a:moveTo>
                <a:lnTo>
                  <a:pt x="10296" y="18409"/>
                </a:lnTo>
                <a:lnTo>
                  <a:pt x="9367" y="18409"/>
                </a:lnTo>
                <a:lnTo>
                  <a:pt x="9367" y="16759"/>
                </a:lnTo>
                <a:lnTo>
                  <a:pt x="10296" y="16759"/>
                </a:lnTo>
                <a:close/>
                <a:moveTo>
                  <a:pt x="10296" y="15048"/>
                </a:moveTo>
                <a:lnTo>
                  <a:pt x="10296" y="16699"/>
                </a:lnTo>
                <a:lnTo>
                  <a:pt x="9367" y="16699"/>
                </a:lnTo>
                <a:lnTo>
                  <a:pt x="9367" y="15048"/>
                </a:lnTo>
                <a:lnTo>
                  <a:pt x="10296" y="15048"/>
                </a:lnTo>
                <a:close/>
                <a:moveTo>
                  <a:pt x="10296" y="13397"/>
                </a:moveTo>
                <a:lnTo>
                  <a:pt x="10296" y="14988"/>
                </a:lnTo>
                <a:lnTo>
                  <a:pt x="9367" y="14988"/>
                </a:lnTo>
                <a:lnTo>
                  <a:pt x="9367" y="13397"/>
                </a:lnTo>
                <a:lnTo>
                  <a:pt x="10296" y="13397"/>
                </a:lnTo>
                <a:close/>
                <a:moveTo>
                  <a:pt x="10296" y="11687"/>
                </a:moveTo>
                <a:lnTo>
                  <a:pt x="10296" y="13337"/>
                </a:lnTo>
                <a:lnTo>
                  <a:pt x="9367" y="13337"/>
                </a:lnTo>
                <a:lnTo>
                  <a:pt x="9367" y="11687"/>
                </a:lnTo>
                <a:lnTo>
                  <a:pt x="10296" y="11687"/>
                </a:lnTo>
                <a:close/>
                <a:moveTo>
                  <a:pt x="10296" y="9916"/>
                </a:moveTo>
                <a:lnTo>
                  <a:pt x="10296" y="11627"/>
                </a:lnTo>
                <a:lnTo>
                  <a:pt x="9367" y="11627"/>
                </a:lnTo>
                <a:lnTo>
                  <a:pt x="9367" y="9916"/>
                </a:lnTo>
                <a:lnTo>
                  <a:pt x="10296" y="9916"/>
                </a:lnTo>
                <a:close/>
                <a:moveTo>
                  <a:pt x="10296" y="8206"/>
                </a:moveTo>
                <a:lnTo>
                  <a:pt x="10296" y="9856"/>
                </a:lnTo>
                <a:lnTo>
                  <a:pt x="9367" y="9856"/>
                </a:lnTo>
                <a:lnTo>
                  <a:pt x="9367" y="8206"/>
                </a:lnTo>
                <a:lnTo>
                  <a:pt x="10296" y="8206"/>
                </a:lnTo>
                <a:close/>
                <a:moveTo>
                  <a:pt x="10296" y="6495"/>
                </a:moveTo>
                <a:lnTo>
                  <a:pt x="10296" y="8146"/>
                </a:lnTo>
                <a:lnTo>
                  <a:pt x="9367" y="8146"/>
                </a:lnTo>
                <a:lnTo>
                  <a:pt x="9367" y="6495"/>
                </a:lnTo>
                <a:lnTo>
                  <a:pt x="10296" y="6495"/>
                </a:lnTo>
                <a:close/>
                <a:moveTo>
                  <a:pt x="10296" y="4784"/>
                </a:moveTo>
                <a:lnTo>
                  <a:pt x="10296" y="6435"/>
                </a:lnTo>
                <a:lnTo>
                  <a:pt x="9367" y="6435"/>
                </a:lnTo>
                <a:lnTo>
                  <a:pt x="9367" y="4784"/>
                </a:lnTo>
                <a:lnTo>
                  <a:pt x="10296" y="4784"/>
                </a:lnTo>
                <a:close/>
                <a:moveTo>
                  <a:pt x="10296" y="3074"/>
                </a:moveTo>
                <a:lnTo>
                  <a:pt x="10296" y="4724"/>
                </a:lnTo>
                <a:lnTo>
                  <a:pt x="9367" y="4724"/>
                </a:lnTo>
                <a:lnTo>
                  <a:pt x="9367" y="3074"/>
                </a:lnTo>
                <a:lnTo>
                  <a:pt x="10296" y="3074"/>
                </a:lnTo>
                <a:close/>
                <a:moveTo>
                  <a:pt x="9367" y="3014"/>
                </a:moveTo>
                <a:lnTo>
                  <a:pt x="9367" y="1423"/>
                </a:lnTo>
                <a:lnTo>
                  <a:pt x="10296" y="1423"/>
                </a:lnTo>
                <a:lnTo>
                  <a:pt x="10296" y="3014"/>
                </a:lnTo>
                <a:lnTo>
                  <a:pt x="9367" y="3014"/>
                </a:lnTo>
                <a:close/>
                <a:moveTo>
                  <a:pt x="11258" y="18469"/>
                </a:moveTo>
                <a:lnTo>
                  <a:pt x="11258" y="20120"/>
                </a:lnTo>
                <a:lnTo>
                  <a:pt x="10330" y="20120"/>
                </a:lnTo>
                <a:lnTo>
                  <a:pt x="10330" y="18469"/>
                </a:lnTo>
                <a:lnTo>
                  <a:pt x="11258" y="18469"/>
                </a:lnTo>
                <a:close/>
                <a:moveTo>
                  <a:pt x="11258" y="16759"/>
                </a:moveTo>
                <a:lnTo>
                  <a:pt x="11258" y="18409"/>
                </a:lnTo>
                <a:lnTo>
                  <a:pt x="10330" y="18409"/>
                </a:lnTo>
                <a:lnTo>
                  <a:pt x="10330" y="16759"/>
                </a:lnTo>
                <a:lnTo>
                  <a:pt x="11258" y="16759"/>
                </a:lnTo>
                <a:close/>
                <a:moveTo>
                  <a:pt x="11258" y="15048"/>
                </a:moveTo>
                <a:lnTo>
                  <a:pt x="11258" y="16699"/>
                </a:lnTo>
                <a:lnTo>
                  <a:pt x="10330" y="16699"/>
                </a:lnTo>
                <a:lnTo>
                  <a:pt x="10330" y="15048"/>
                </a:lnTo>
                <a:lnTo>
                  <a:pt x="11258" y="15048"/>
                </a:lnTo>
                <a:close/>
                <a:moveTo>
                  <a:pt x="11258" y="13397"/>
                </a:moveTo>
                <a:lnTo>
                  <a:pt x="11258" y="14988"/>
                </a:lnTo>
                <a:lnTo>
                  <a:pt x="10330" y="14988"/>
                </a:lnTo>
                <a:lnTo>
                  <a:pt x="10330" y="13397"/>
                </a:lnTo>
                <a:lnTo>
                  <a:pt x="11258" y="13397"/>
                </a:lnTo>
                <a:close/>
                <a:moveTo>
                  <a:pt x="11258" y="11687"/>
                </a:moveTo>
                <a:lnTo>
                  <a:pt x="11258" y="13337"/>
                </a:lnTo>
                <a:lnTo>
                  <a:pt x="10330" y="13337"/>
                </a:lnTo>
                <a:lnTo>
                  <a:pt x="10330" y="11687"/>
                </a:lnTo>
                <a:lnTo>
                  <a:pt x="11258" y="11687"/>
                </a:lnTo>
                <a:close/>
                <a:moveTo>
                  <a:pt x="11258" y="9916"/>
                </a:moveTo>
                <a:lnTo>
                  <a:pt x="11258" y="11627"/>
                </a:lnTo>
                <a:lnTo>
                  <a:pt x="10330" y="11627"/>
                </a:lnTo>
                <a:lnTo>
                  <a:pt x="10330" y="9916"/>
                </a:lnTo>
                <a:lnTo>
                  <a:pt x="11258" y="9916"/>
                </a:lnTo>
                <a:close/>
                <a:moveTo>
                  <a:pt x="11258" y="8206"/>
                </a:moveTo>
                <a:lnTo>
                  <a:pt x="11258" y="9856"/>
                </a:lnTo>
                <a:lnTo>
                  <a:pt x="10330" y="9856"/>
                </a:lnTo>
                <a:lnTo>
                  <a:pt x="10330" y="8206"/>
                </a:lnTo>
                <a:lnTo>
                  <a:pt x="11258" y="8206"/>
                </a:lnTo>
                <a:close/>
                <a:moveTo>
                  <a:pt x="11258" y="6495"/>
                </a:moveTo>
                <a:lnTo>
                  <a:pt x="11258" y="8146"/>
                </a:lnTo>
                <a:lnTo>
                  <a:pt x="10330" y="8146"/>
                </a:lnTo>
                <a:lnTo>
                  <a:pt x="10330" y="6495"/>
                </a:lnTo>
                <a:lnTo>
                  <a:pt x="11258" y="6495"/>
                </a:lnTo>
                <a:close/>
                <a:moveTo>
                  <a:pt x="11258" y="4784"/>
                </a:moveTo>
                <a:lnTo>
                  <a:pt x="11258" y="6435"/>
                </a:lnTo>
                <a:lnTo>
                  <a:pt x="10330" y="6435"/>
                </a:lnTo>
                <a:lnTo>
                  <a:pt x="10330" y="4784"/>
                </a:lnTo>
                <a:lnTo>
                  <a:pt x="11258" y="4784"/>
                </a:lnTo>
                <a:close/>
                <a:moveTo>
                  <a:pt x="11258" y="3074"/>
                </a:moveTo>
                <a:lnTo>
                  <a:pt x="11258" y="4724"/>
                </a:lnTo>
                <a:lnTo>
                  <a:pt x="10330" y="4724"/>
                </a:lnTo>
                <a:lnTo>
                  <a:pt x="10330" y="3074"/>
                </a:lnTo>
                <a:lnTo>
                  <a:pt x="11258" y="3074"/>
                </a:lnTo>
                <a:close/>
                <a:moveTo>
                  <a:pt x="10330" y="3014"/>
                </a:moveTo>
                <a:lnTo>
                  <a:pt x="10330" y="1423"/>
                </a:lnTo>
                <a:lnTo>
                  <a:pt x="11258" y="1423"/>
                </a:lnTo>
                <a:lnTo>
                  <a:pt x="11258" y="3014"/>
                </a:lnTo>
                <a:lnTo>
                  <a:pt x="10330" y="3014"/>
                </a:lnTo>
                <a:close/>
                <a:moveTo>
                  <a:pt x="12219" y="18469"/>
                </a:moveTo>
                <a:lnTo>
                  <a:pt x="12219" y="20120"/>
                </a:lnTo>
                <a:lnTo>
                  <a:pt x="11291" y="20120"/>
                </a:lnTo>
                <a:lnTo>
                  <a:pt x="11291" y="18469"/>
                </a:lnTo>
                <a:lnTo>
                  <a:pt x="12219" y="18469"/>
                </a:lnTo>
                <a:close/>
                <a:moveTo>
                  <a:pt x="12219" y="16759"/>
                </a:moveTo>
                <a:lnTo>
                  <a:pt x="12219" y="18409"/>
                </a:lnTo>
                <a:lnTo>
                  <a:pt x="11291" y="18409"/>
                </a:lnTo>
                <a:lnTo>
                  <a:pt x="11291" y="16759"/>
                </a:lnTo>
                <a:lnTo>
                  <a:pt x="12219" y="16759"/>
                </a:lnTo>
                <a:close/>
                <a:moveTo>
                  <a:pt x="12219" y="15048"/>
                </a:moveTo>
                <a:lnTo>
                  <a:pt x="12219" y="16699"/>
                </a:lnTo>
                <a:lnTo>
                  <a:pt x="11291" y="16699"/>
                </a:lnTo>
                <a:lnTo>
                  <a:pt x="11291" y="15048"/>
                </a:lnTo>
                <a:lnTo>
                  <a:pt x="12219" y="15048"/>
                </a:lnTo>
                <a:close/>
                <a:moveTo>
                  <a:pt x="12219" y="13397"/>
                </a:moveTo>
                <a:lnTo>
                  <a:pt x="12219" y="14988"/>
                </a:lnTo>
                <a:lnTo>
                  <a:pt x="11291" y="14988"/>
                </a:lnTo>
                <a:lnTo>
                  <a:pt x="11291" y="13397"/>
                </a:lnTo>
                <a:lnTo>
                  <a:pt x="12219" y="13397"/>
                </a:lnTo>
                <a:close/>
                <a:moveTo>
                  <a:pt x="12219" y="11687"/>
                </a:moveTo>
                <a:lnTo>
                  <a:pt x="12219" y="13337"/>
                </a:lnTo>
                <a:lnTo>
                  <a:pt x="11291" y="13337"/>
                </a:lnTo>
                <a:lnTo>
                  <a:pt x="11291" y="11687"/>
                </a:lnTo>
                <a:lnTo>
                  <a:pt x="12219" y="11687"/>
                </a:lnTo>
                <a:close/>
                <a:moveTo>
                  <a:pt x="12219" y="9916"/>
                </a:moveTo>
                <a:lnTo>
                  <a:pt x="12219" y="11627"/>
                </a:lnTo>
                <a:lnTo>
                  <a:pt x="11291" y="11627"/>
                </a:lnTo>
                <a:lnTo>
                  <a:pt x="11291" y="9916"/>
                </a:lnTo>
                <a:lnTo>
                  <a:pt x="12219" y="9916"/>
                </a:lnTo>
                <a:close/>
                <a:moveTo>
                  <a:pt x="12219" y="8206"/>
                </a:moveTo>
                <a:lnTo>
                  <a:pt x="12219" y="9856"/>
                </a:lnTo>
                <a:lnTo>
                  <a:pt x="11291" y="9856"/>
                </a:lnTo>
                <a:lnTo>
                  <a:pt x="11291" y="8206"/>
                </a:lnTo>
                <a:lnTo>
                  <a:pt x="12219" y="8206"/>
                </a:lnTo>
                <a:close/>
                <a:moveTo>
                  <a:pt x="12219" y="6495"/>
                </a:moveTo>
                <a:lnTo>
                  <a:pt x="12219" y="8146"/>
                </a:lnTo>
                <a:lnTo>
                  <a:pt x="11291" y="8146"/>
                </a:lnTo>
                <a:lnTo>
                  <a:pt x="11291" y="6495"/>
                </a:lnTo>
                <a:lnTo>
                  <a:pt x="12219" y="6495"/>
                </a:lnTo>
                <a:close/>
                <a:moveTo>
                  <a:pt x="12219" y="4784"/>
                </a:moveTo>
                <a:lnTo>
                  <a:pt x="12219" y="6435"/>
                </a:lnTo>
                <a:lnTo>
                  <a:pt x="11291" y="6435"/>
                </a:lnTo>
                <a:lnTo>
                  <a:pt x="11291" y="4784"/>
                </a:lnTo>
                <a:lnTo>
                  <a:pt x="12219" y="4784"/>
                </a:lnTo>
                <a:close/>
                <a:moveTo>
                  <a:pt x="12219" y="3074"/>
                </a:moveTo>
                <a:lnTo>
                  <a:pt x="12219" y="4724"/>
                </a:lnTo>
                <a:lnTo>
                  <a:pt x="11291" y="4724"/>
                </a:lnTo>
                <a:lnTo>
                  <a:pt x="11291" y="3074"/>
                </a:lnTo>
                <a:lnTo>
                  <a:pt x="12219" y="3074"/>
                </a:lnTo>
                <a:close/>
                <a:moveTo>
                  <a:pt x="11292" y="3014"/>
                </a:moveTo>
                <a:lnTo>
                  <a:pt x="11292" y="1423"/>
                </a:lnTo>
                <a:lnTo>
                  <a:pt x="12221" y="1423"/>
                </a:lnTo>
                <a:lnTo>
                  <a:pt x="12221" y="3014"/>
                </a:lnTo>
                <a:lnTo>
                  <a:pt x="11292" y="3014"/>
                </a:lnTo>
                <a:close/>
                <a:moveTo>
                  <a:pt x="13182" y="18469"/>
                </a:moveTo>
                <a:lnTo>
                  <a:pt x="13182" y="20120"/>
                </a:lnTo>
                <a:lnTo>
                  <a:pt x="12253" y="20120"/>
                </a:lnTo>
                <a:lnTo>
                  <a:pt x="12253" y="18469"/>
                </a:lnTo>
                <a:lnTo>
                  <a:pt x="13182" y="18469"/>
                </a:lnTo>
                <a:close/>
                <a:moveTo>
                  <a:pt x="13182" y="16759"/>
                </a:moveTo>
                <a:lnTo>
                  <a:pt x="13182" y="18409"/>
                </a:lnTo>
                <a:lnTo>
                  <a:pt x="12253" y="18409"/>
                </a:lnTo>
                <a:lnTo>
                  <a:pt x="12253" y="16759"/>
                </a:lnTo>
                <a:lnTo>
                  <a:pt x="13182" y="16759"/>
                </a:lnTo>
                <a:close/>
                <a:moveTo>
                  <a:pt x="13182" y="15048"/>
                </a:moveTo>
                <a:lnTo>
                  <a:pt x="13182" y="16699"/>
                </a:lnTo>
                <a:lnTo>
                  <a:pt x="12253" y="16699"/>
                </a:lnTo>
                <a:lnTo>
                  <a:pt x="12253" y="15048"/>
                </a:lnTo>
                <a:lnTo>
                  <a:pt x="13182" y="15048"/>
                </a:lnTo>
                <a:close/>
                <a:moveTo>
                  <a:pt x="13182" y="13397"/>
                </a:moveTo>
                <a:lnTo>
                  <a:pt x="13182" y="14988"/>
                </a:lnTo>
                <a:lnTo>
                  <a:pt x="12253" y="14988"/>
                </a:lnTo>
                <a:lnTo>
                  <a:pt x="12253" y="13397"/>
                </a:lnTo>
                <a:lnTo>
                  <a:pt x="13182" y="13397"/>
                </a:lnTo>
                <a:close/>
                <a:moveTo>
                  <a:pt x="13182" y="11687"/>
                </a:moveTo>
                <a:lnTo>
                  <a:pt x="13182" y="13337"/>
                </a:lnTo>
                <a:lnTo>
                  <a:pt x="12253" y="13337"/>
                </a:lnTo>
                <a:lnTo>
                  <a:pt x="12253" y="11687"/>
                </a:lnTo>
                <a:lnTo>
                  <a:pt x="13182" y="11687"/>
                </a:lnTo>
                <a:close/>
                <a:moveTo>
                  <a:pt x="13182" y="9916"/>
                </a:moveTo>
                <a:lnTo>
                  <a:pt x="13182" y="11627"/>
                </a:lnTo>
                <a:lnTo>
                  <a:pt x="12253" y="11627"/>
                </a:lnTo>
                <a:lnTo>
                  <a:pt x="12253" y="9916"/>
                </a:lnTo>
                <a:lnTo>
                  <a:pt x="13182" y="9916"/>
                </a:lnTo>
                <a:close/>
                <a:moveTo>
                  <a:pt x="13182" y="8206"/>
                </a:moveTo>
                <a:lnTo>
                  <a:pt x="13182" y="9856"/>
                </a:lnTo>
                <a:lnTo>
                  <a:pt x="12253" y="9856"/>
                </a:lnTo>
                <a:lnTo>
                  <a:pt x="12253" y="8206"/>
                </a:lnTo>
                <a:lnTo>
                  <a:pt x="13182" y="8206"/>
                </a:lnTo>
                <a:close/>
                <a:moveTo>
                  <a:pt x="13182" y="6495"/>
                </a:moveTo>
                <a:lnTo>
                  <a:pt x="13182" y="8146"/>
                </a:lnTo>
                <a:lnTo>
                  <a:pt x="12253" y="8146"/>
                </a:lnTo>
                <a:lnTo>
                  <a:pt x="12253" y="6495"/>
                </a:lnTo>
                <a:lnTo>
                  <a:pt x="13182" y="6495"/>
                </a:lnTo>
                <a:close/>
                <a:moveTo>
                  <a:pt x="13182" y="4784"/>
                </a:moveTo>
                <a:lnTo>
                  <a:pt x="13182" y="6435"/>
                </a:lnTo>
                <a:lnTo>
                  <a:pt x="12253" y="6435"/>
                </a:lnTo>
                <a:lnTo>
                  <a:pt x="12253" y="4784"/>
                </a:lnTo>
                <a:lnTo>
                  <a:pt x="13182" y="4784"/>
                </a:lnTo>
                <a:close/>
                <a:moveTo>
                  <a:pt x="13182" y="3074"/>
                </a:moveTo>
                <a:lnTo>
                  <a:pt x="13182" y="4724"/>
                </a:lnTo>
                <a:lnTo>
                  <a:pt x="12253" y="4724"/>
                </a:lnTo>
                <a:lnTo>
                  <a:pt x="12253" y="3074"/>
                </a:lnTo>
                <a:lnTo>
                  <a:pt x="13182" y="3074"/>
                </a:lnTo>
                <a:close/>
                <a:moveTo>
                  <a:pt x="12253" y="3014"/>
                </a:moveTo>
                <a:lnTo>
                  <a:pt x="12253" y="1423"/>
                </a:lnTo>
                <a:lnTo>
                  <a:pt x="13182" y="1423"/>
                </a:lnTo>
                <a:lnTo>
                  <a:pt x="13182" y="3014"/>
                </a:lnTo>
                <a:lnTo>
                  <a:pt x="12253" y="3014"/>
                </a:lnTo>
                <a:close/>
                <a:moveTo>
                  <a:pt x="14144" y="18469"/>
                </a:moveTo>
                <a:lnTo>
                  <a:pt x="14144" y="20120"/>
                </a:lnTo>
                <a:lnTo>
                  <a:pt x="13216" y="20120"/>
                </a:lnTo>
                <a:lnTo>
                  <a:pt x="13216" y="18469"/>
                </a:lnTo>
                <a:lnTo>
                  <a:pt x="14144" y="18469"/>
                </a:lnTo>
                <a:close/>
                <a:moveTo>
                  <a:pt x="14144" y="16759"/>
                </a:moveTo>
                <a:lnTo>
                  <a:pt x="14144" y="18409"/>
                </a:lnTo>
                <a:lnTo>
                  <a:pt x="13216" y="18409"/>
                </a:lnTo>
                <a:lnTo>
                  <a:pt x="13216" y="16759"/>
                </a:lnTo>
                <a:lnTo>
                  <a:pt x="14144" y="16759"/>
                </a:lnTo>
                <a:close/>
                <a:moveTo>
                  <a:pt x="14144" y="15048"/>
                </a:moveTo>
                <a:lnTo>
                  <a:pt x="14144" y="16699"/>
                </a:lnTo>
                <a:lnTo>
                  <a:pt x="13216" y="16699"/>
                </a:lnTo>
                <a:lnTo>
                  <a:pt x="13216" y="15048"/>
                </a:lnTo>
                <a:lnTo>
                  <a:pt x="14144" y="15048"/>
                </a:lnTo>
                <a:close/>
                <a:moveTo>
                  <a:pt x="14144" y="13397"/>
                </a:moveTo>
                <a:lnTo>
                  <a:pt x="14144" y="14988"/>
                </a:lnTo>
                <a:lnTo>
                  <a:pt x="13216" y="14988"/>
                </a:lnTo>
                <a:lnTo>
                  <a:pt x="13216" y="13397"/>
                </a:lnTo>
                <a:lnTo>
                  <a:pt x="14144" y="13397"/>
                </a:lnTo>
                <a:close/>
                <a:moveTo>
                  <a:pt x="14144" y="11687"/>
                </a:moveTo>
                <a:lnTo>
                  <a:pt x="14144" y="13337"/>
                </a:lnTo>
                <a:lnTo>
                  <a:pt x="13216" y="13337"/>
                </a:lnTo>
                <a:lnTo>
                  <a:pt x="13216" y="11687"/>
                </a:lnTo>
                <a:lnTo>
                  <a:pt x="14144" y="11687"/>
                </a:lnTo>
                <a:close/>
                <a:moveTo>
                  <a:pt x="14144" y="9916"/>
                </a:moveTo>
                <a:lnTo>
                  <a:pt x="14144" y="11627"/>
                </a:lnTo>
                <a:lnTo>
                  <a:pt x="13216" y="11627"/>
                </a:lnTo>
                <a:lnTo>
                  <a:pt x="13216" y="9916"/>
                </a:lnTo>
                <a:lnTo>
                  <a:pt x="14144" y="9916"/>
                </a:lnTo>
                <a:close/>
                <a:moveTo>
                  <a:pt x="14144" y="8206"/>
                </a:moveTo>
                <a:lnTo>
                  <a:pt x="14144" y="9856"/>
                </a:lnTo>
                <a:lnTo>
                  <a:pt x="13216" y="9856"/>
                </a:lnTo>
                <a:lnTo>
                  <a:pt x="13216" y="8206"/>
                </a:lnTo>
                <a:lnTo>
                  <a:pt x="14144" y="8206"/>
                </a:lnTo>
                <a:close/>
                <a:moveTo>
                  <a:pt x="14144" y="6495"/>
                </a:moveTo>
                <a:lnTo>
                  <a:pt x="14144" y="8146"/>
                </a:lnTo>
                <a:lnTo>
                  <a:pt x="13216" y="8146"/>
                </a:lnTo>
                <a:lnTo>
                  <a:pt x="13216" y="6495"/>
                </a:lnTo>
                <a:lnTo>
                  <a:pt x="14144" y="6495"/>
                </a:lnTo>
                <a:close/>
                <a:moveTo>
                  <a:pt x="14144" y="4784"/>
                </a:moveTo>
                <a:lnTo>
                  <a:pt x="14144" y="6435"/>
                </a:lnTo>
                <a:lnTo>
                  <a:pt x="13216" y="6435"/>
                </a:lnTo>
                <a:lnTo>
                  <a:pt x="13216" y="4784"/>
                </a:lnTo>
                <a:lnTo>
                  <a:pt x="14144" y="4784"/>
                </a:lnTo>
                <a:close/>
                <a:moveTo>
                  <a:pt x="14144" y="3074"/>
                </a:moveTo>
                <a:lnTo>
                  <a:pt x="14144" y="4724"/>
                </a:lnTo>
                <a:lnTo>
                  <a:pt x="13216" y="4724"/>
                </a:lnTo>
                <a:lnTo>
                  <a:pt x="13216" y="3074"/>
                </a:lnTo>
                <a:lnTo>
                  <a:pt x="14144" y="3074"/>
                </a:lnTo>
                <a:close/>
                <a:moveTo>
                  <a:pt x="13216" y="3014"/>
                </a:moveTo>
                <a:lnTo>
                  <a:pt x="13216" y="1423"/>
                </a:lnTo>
                <a:lnTo>
                  <a:pt x="14144" y="1423"/>
                </a:lnTo>
                <a:lnTo>
                  <a:pt x="14144" y="3014"/>
                </a:lnTo>
                <a:lnTo>
                  <a:pt x="13216" y="3014"/>
                </a:lnTo>
                <a:close/>
                <a:moveTo>
                  <a:pt x="15107" y="18469"/>
                </a:moveTo>
                <a:lnTo>
                  <a:pt x="15107" y="20120"/>
                </a:lnTo>
                <a:lnTo>
                  <a:pt x="14178" y="20120"/>
                </a:lnTo>
                <a:lnTo>
                  <a:pt x="14178" y="18469"/>
                </a:lnTo>
                <a:lnTo>
                  <a:pt x="15107" y="18469"/>
                </a:lnTo>
                <a:close/>
                <a:moveTo>
                  <a:pt x="15107" y="16759"/>
                </a:moveTo>
                <a:lnTo>
                  <a:pt x="15107" y="18409"/>
                </a:lnTo>
                <a:lnTo>
                  <a:pt x="14178" y="18409"/>
                </a:lnTo>
                <a:lnTo>
                  <a:pt x="14178" y="16759"/>
                </a:lnTo>
                <a:lnTo>
                  <a:pt x="15107" y="16759"/>
                </a:lnTo>
                <a:close/>
                <a:moveTo>
                  <a:pt x="15107" y="15048"/>
                </a:moveTo>
                <a:lnTo>
                  <a:pt x="15107" y="16699"/>
                </a:lnTo>
                <a:lnTo>
                  <a:pt x="14178" y="16699"/>
                </a:lnTo>
                <a:lnTo>
                  <a:pt x="14178" y="15048"/>
                </a:lnTo>
                <a:lnTo>
                  <a:pt x="15107" y="15048"/>
                </a:lnTo>
                <a:close/>
                <a:moveTo>
                  <a:pt x="15107" y="13397"/>
                </a:moveTo>
                <a:lnTo>
                  <a:pt x="15107" y="14988"/>
                </a:lnTo>
                <a:lnTo>
                  <a:pt x="14178" y="14988"/>
                </a:lnTo>
                <a:lnTo>
                  <a:pt x="14178" y="13397"/>
                </a:lnTo>
                <a:lnTo>
                  <a:pt x="15107" y="13397"/>
                </a:lnTo>
                <a:close/>
                <a:moveTo>
                  <a:pt x="15107" y="11687"/>
                </a:moveTo>
                <a:lnTo>
                  <a:pt x="15107" y="13337"/>
                </a:lnTo>
                <a:lnTo>
                  <a:pt x="14178" y="13337"/>
                </a:lnTo>
                <a:lnTo>
                  <a:pt x="14178" y="11687"/>
                </a:lnTo>
                <a:lnTo>
                  <a:pt x="15107" y="11687"/>
                </a:lnTo>
                <a:close/>
                <a:moveTo>
                  <a:pt x="15107" y="9916"/>
                </a:moveTo>
                <a:lnTo>
                  <a:pt x="15107" y="11627"/>
                </a:lnTo>
                <a:lnTo>
                  <a:pt x="14178" y="11627"/>
                </a:lnTo>
                <a:lnTo>
                  <a:pt x="14178" y="9916"/>
                </a:lnTo>
                <a:lnTo>
                  <a:pt x="15107" y="9916"/>
                </a:lnTo>
                <a:close/>
                <a:moveTo>
                  <a:pt x="15107" y="8206"/>
                </a:moveTo>
                <a:lnTo>
                  <a:pt x="15107" y="9856"/>
                </a:lnTo>
                <a:lnTo>
                  <a:pt x="14178" y="9856"/>
                </a:lnTo>
                <a:lnTo>
                  <a:pt x="14178" y="8206"/>
                </a:lnTo>
                <a:lnTo>
                  <a:pt x="15107" y="8206"/>
                </a:lnTo>
                <a:close/>
                <a:moveTo>
                  <a:pt x="15107" y="6495"/>
                </a:moveTo>
                <a:lnTo>
                  <a:pt x="15107" y="8146"/>
                </a:lnTo>
                <a:lnTo>
                  <a:pt x="14178" y="8146"/>
                </a:lnTo>
                <a:lnTo>
                  <a:pt x="14178" y="6495"/>
                </a:lnTo>
                <a:lnTo>
                  <a:pt x="15107" y="6495"/>
                </a:lnTo>
                <a:close/>
                <a:moveTo>
                  <a:pt x="15107" y="4784"/>
                </a:moveTo>
                <a:lnTo>
                  <a:pt x="15107" y="6435"/>
                </a:lnTo>
                <a:lnTo>
                  <a:pt x="14178" y="6435"/>
                </a:lnTo>
                <a:lnTo>
                  <a:pt x="14178" y="4784"/>
                </a:lnTo>
                <a:lnTo>
                  <a:pt x="15107" y="4784"/>
                </a:lnTo>
                <a:close/>
                <a:moveTo>
                  <a:pt x="15107" y="3074"/>
                </a:moveTo>
                <a:lnTo>
                  <a:pt x="15107" y="4724"/>
                </a:lnTo>
                <a:lnTo>
                  <a:pt x="14178" y="4724"/>
                </a:lnTo>
                <a:lnTo>
                  <a:pt x="14178" y="3074"/>
                </a:lnTo>
                <a:lnTo>
                  <a:pt x="15107" y="3074"/>
                </a:lnTo>
                <a:close/>
                <a:moveTo>
                  <a:pt x="14178" y="3014"/>
                </a:moveTo>
                <a:lnTo>
                  <a:pt x="14178" y="1423"/>
                </a:lnTo>
                <a:lnTo>
                  <a:pt x="15107" y="1423"/>
                </a:lnTo>
                <a:lnTo>
                  <a:pt x="15107" y="3014"/>
                </a:lnTo>
                <a:lnTo>
                  <a:pt x="14178" y="3014"/>
                </a:lnTo>
                <a:close/>
                <a:moveTo>
                  <a:pt x="16069" y="18469"/>
                </a:moveTo>
                <a:lnTo>
                  <a:pt x="16069" y="20120"/>
                </a:lnTo>
                <a:lnTo>
                  <a:pt x="15141" y="20120"/>
                </a:lnTo>
                <a:lnTo>
                  <a:pt x="15141" y="18469"/>
                </a:lnTo>
                <a:lnTo>
                  <a:pt x="16069" y="18469"/>
                </a:lnTo>
                <a:close/>
                <a:moveTo>
                  <a:pt x="16069" y="16759"/>
                </a:moveTo>
                <a:lnTo>
                  <a:pt x="16069" y="18409"/>
                </a:lnTo>
                <a:lnTo>
                  <a:pt x="15141" y="18409"/>
                </a:lnTo>
                <a:lnTo>
                  <a:pt x="15141" y="16759"/>
                </a:lnTo>
                <a:lnTo>
                  <a:pt x="16069" y="16759"/>
                </a:lnTo>
                <a:close/>
                <a:moveTo>
                  <a:pt x="16069" y="15048"/>
                </a:moveTo>
                <a:lnTo>
                  <a:pt x="16069" y="16699"/>
                </a:lnTo>
                <a:lnTo>
                  <a:pt x="15141" y="16699"/>
                </a:lnTo>
                <a:lnTo>
                  <a:pt x="15141" y="15048"/>
                </a:lnTo>
                <a:lnTo>
                  <a:pt x="16069" y="15048"/>
                </a:lnTo>
                <a:close/>
                <a:moveTo>
                  <a:pt x="16069" y="13397"/>
                </a:moveTo>
                <a:lnTo>
                  <a:pt x="16069" y="14988"/>
                </a:lnTo>
                <a:lnTo>
                  <a:pt x="15141" y="14988"/>
                </a:lnTo>
                <a:lnTo>
                  <a:pt x="15141" y="13397"/>
                </a:lnTo>
                <a:lnTo>
                  <a:pt x="16069" y="13397"/>
                </a:lnTo>
                <a:close/>
                <a:moveTo>
                  <a:pt x="16069" y="11687"/>
                </a:moveTo>
                <a:lnTo>
                  <a:pt x="16069" y="13337"/>
                </a:lnTo>
                <a:lnTo>
                  <a:pt x="15141" y="13337"/>
                </a:lnTo>
                <a:lnTo>
                  <a:pt x="15141" y="11687"/>
                </a:lnTo>
                <a:lnTo>
                  <a:pt x="16069" y="11687"/>
                </a:lnTo>
                <a:close/>
                <a:moveTo>
                  <a:pt x="16069" y="9916"/>
                </a:moveTo>
                <a:lnTo>
                  <a:pt x="16069" y="11627"/>
                </a:lnTo>
                <a:lnTo>
                  <a:pt x="15141" y="11627"/>
                </a:lnTo>
                <a:lnTo>
                  <a:pt x="15141" y="9916"/>
                </a:lnTo>
                <a:lnTo>
                  <a:pt x="16069" y="9916"/>
                </a:lnTo>
                <a:close/>
                <a:moveTo>
                  <a:pt x="16069" y="8206"/>
                </a:moveTo>
                <a:lnTo>
                  <a:pt x="16069" y="9856"/>
                </a:lnTo>
                <a:lnTo>
                  <a:pt x="15141" y="9856"/>
                </a:lnTo>
                <a:lnTo>
                  <a:pt x="15141" y="8206"/>
                </a:lnTo>
                <a:lnTo>
                  <a:pt x="16069" y="8206"/>
                </a:lnTo>
                <a:close/>
                <a:moveTo>
                  <a:pt x="16069" y="6495"/>
                </a:moveTo>
                <a:lnTo>
                  <a:pt x="16069" y="8146"/>
                </a:lnTo>
                <a:lnTo>
                  <a:pt x="15141" y="8146"/>
                </a:lnTo>
                <a:lnTo>
                  <a:pt x="15141" y="6495"/>
                </a:lnTo>
                <a:lnTo>
                  <a:pt x="16069" y="6495"/>
                </a:lnTo>
                <a:close/>
                <a:moveTo>
                  <a:pt x="16069" y="4784"/>
                </a:moveTo>
                <a:lnTo>
                  <a:pt x="16069" y="6435"/>
                </a:lnTo>
                <a:lnTo>
                  <a:pt x="15141" y="6435"/>
                </a:lnTo>
                <a:lnTo>
                  <a:pt x="15141" y="4784"/>
                </a:lnTo>
                <a:lnTo>
                  <a:pt x="16069" y="4784"/>
                </a:lnTo>
                <a:close/>
                <a:moveTo>
                  <a:pt x="16069" y="3074"/>
                </a:moveTo>
                <a:lnTo>
                  <a:pt x="16069" y="4724"/>
                </a:lnTo>
                <a:lnTo>
                  <a:pt x="15141" y="4724"/>
                </a:lnTo>
                <a:lnTo>
                  <a:pt x="15141" y="3074"/>
                </a:lnTo>
                <a:lnTo>
                  <a:pt x="16069" y="3074"/>
                </a:lnTo>
                <a:close/>
                <a:moveTo>
                  <a:pt x="15141" y="3014"/>
                </a:moveTo>
                <a:lnTo>
                  <a:pt x="15141" y="1423"/>
                </a:lnTo>
                <a:lnTo>
                  <a:pt x="16069" y="1423"/>
                </a:lnTo>
                <a:lnTo>
                  <a:pt x="16069" y="3014"/>
                </a:lnTo>
                <a:lnTo>
                  <a:pt x="15141" y="3014"/>
                </a:lnTo>
                <a:close/>
                <a:moveTo>
                  <a:pt x="17030" y="18469"/>
                </a:moveTo>
                <a:lnTo>
                  <a:pt x="17030" y="20120"/>
                </a:lnTo>
                <a:lnTo>
                  <a:pt x="16101" y="20120"/>
                </a:lnTo>
                <a:lnTo>
                  <a:pt x="16101" y="18469"/>
                </a:lnTo>
                <a:lnTo>
                  <a:pt x="17030" y="18469"/>
                </a:lnTo>
                <a:close/>
                <a:moveTo>
                  <a:pt x="17030" y="16759"/>
                </a:moveTo>
                <a:lnTo>
                  <a:pt x="17030" y="18409"/>
                </a:lnTo>
                <a:lnTo>
                  <a:pt x="16101" y="18409"/>
                </a:lnTo>
                <a:lnTo>
                  <a:pt x="16101" y="16759"/>
                </a:lnTo>
                <a:lnTo>
                  <a:pt x="17030" y="16759"/>
                </a:lnTo>
                <a:close/>
                <a:moveTo>
                  <a:pt x="17030" y="15048"/>
                </a:moveTo>
                <a:lnTo>
                  <a:pt x="17030" y="16699"/>
                </a:lnTo>
                <a:lnTo>
                  <a:pt x="16101" y="16699"/>
                </a:lnTo>
                <a:lnTo>
                  <a:pt x="16101" y="15048"/>
                </a:lnTo>
                <a:lnTo>
                  <a:pt x="17030" y="15048"/>
                </a:lnTo>
                <a:close/>
                <a:moveTo>
                  <a:pt x="17030" y="13397"/>
                </a:moveTo>
                <a:lnTo>
                  <a:pt x="17030" y="14988"/>
                </a:lnTo>
                <a:lnTo>
                  <a:pt x="16101" y="14988"/>
                </a:lnTo>
                <a:lnTo>
                  <a:pt x="16101" y="13397"/>
                </a:lnTo>
                <a:lnTo>
                  <a:pt x="17030" y="13397"/>
                </a:lnTo>
                <a:close/>
                <a:moveTo>
                  <a:pt x="17030" y="11687"/>
                </a:moveTo>
                <a:lnTo>
                  <a:pt x="17030" y="13337"/>
                </a:lnTo>
                <a:lnTo>
                  <a:pt x="16101" y="13337"/>
                </a:lnTo>
                <a:lnTo>
                  <a:pt x="16101" y="11687"/>
                </a:lnTo>
                <a:lnTo>
                  <a:pt x="17030" y="11687"/>
                </a:lnTo>
                <a:close/>
                <a:moveTo>
                  <a:pt x="17030" y="9916"/>
                </a:moveTo>
                <a:lnTo>
                  <a:pt x="17030" y="11627"/>
                </a:lnTo>
                <a:lnTo>
                  <a:pt x="16101" y="11627"/>
                </a:lnTo>
                <a:lnTo>
                  <a:pt x="16101" y="9916"/>
                </a:lnTo>
                <a:lnTo>
                  <a:pt x="17030" y="9916"/>
                </a:lnTo>
                <a:close/>
                <a:moveTo>
                  <a:pt x="17030" y="8206"/>
                </a:moveTo>
                <a:lnTo>
                  <a:pt x="17030" y="9856"/>
                </a:lnTo>
                <a:lnTo>
                  <a:pt x="16101" y="9856"/>
                </a:lnTo>
                <a:lnTo>
                  <a:pt x="16101" y="8206"/>
                </a:lnTo>
                <a:lnTo>
                  <a:pt x="17030" y="8206"/>
                </a:lnTo>
                <a:close/>
                <a:moveTo>
                  <a:pt x="17030" y="6495"/>
                </a:moveTo>
                <a:lnTo>
                  <a:pt x="17030" y="8146"/>
                </a:lnTo>
                <a:lnTo>
                  <a:pt x="16101" y="8146"/>
                </a:lnTo>
                <a:lnTo>
                  <a:pt x="16101" y="6495"/>
                </a:lnTo>
                <a:lnTo>
                  <a:pt x="17030" y="6495"/>
                </a:lnTo>
                <a:close/>
                <a:moveTo>
                  <a:pt x="17030" y="4784"/>
                </a:moveTo>
                <a:lnTo>
                  <a:pt x="17030" y="6435"/>
                </a:lnTo>
                <a:lnTo>
                  <a:pt x="16101" y="6435"/>
                </a:lnTo>
                <a:lnTo>
                  <a:pt x="16101" y="4784"/>
                </a:lnTo>
                <a:lnTo>
                  <a:pt x="17030" y="4784"/>
                </a:lnTo>
                <a:close/>
                <a:moveTo>
                  <a:pt x="17030" y="3074"/>
                </a:moveTo>
                <a:lnTo>
                  <a:pt x="17030" y="4724"/>
                </a:lnTo>
                <a:lnTo>
                  <a:pt x="16101" y="4724"/>
                </a:lnTo>
                <a:lnTo>
                  <a:pt x="16101" y="3074"/>
                </a:lnTo>
                <a:lnTo>
                  <a:pt x="17030" y="3074"/>
                </a:lnTo>
                <a:close/>
                <a:moveTo>
                  <a:pt x="16103" y="3014"/>
                </a:moveTo>
                <a:lnTo>
                  <a:pt x="16103" y="1423"/>
                </a:lnTo>
                <a:lnTo>
                  <a:pt x="17032" y="1423"/>
                </a:lnTo>
                <a:lnTo>
                  <a:pt x="17032" y="3014"/>
                </a:lnTo>
                <a:lnTo>
                  <a:pt x="16103" y="3014"/>
                </a:lnTo>
                <a:close/>
                <a:moveTo>
                  <a:pt x="17993" y="18469"/>
                </a:moveTo>
                <a:lnTo>
                  <a:pt x="17993" y="20120"/>
                </a:lnTo>
                <a:lnTo>
                  <a:pt x="17064" y="20120"/>
                </a:lnTo>
                <a:lnTo>
                  <a:pt x="17064" y="18469"/>
                </a:lnTo>
                <a:lnTo>
                  <a:pt x="17993" y="18469"/>
                </a:lnTo>
                <a:close/>
                <a:moveTo>
                  <a:pt x="17993" y="16759"/>
                </a:moveTo>
                <a:lnTo>
                  <a:pt x="17993" y="18409"/>
                </a:lnTo>
                <a:lnTo>
                  <a:pt x="17064" y="18409"/>
                </a:lnTo>
                <a:lnTo>
                  <a:pt x="17064" y="16759"/>
                </a:lnTo>
                <a:lnTo>
                  <a:pt x="17993" y="16759"/>
                </a:lnTo>
                <a:close/>
                <a:moveTo>
                  <a:pt x="17993" y="15048"/>
                </a:moveTo>
                <a:lnTo>
                  <a:pt x="17993" y="16699"/>
                </a:lnTo>
                <a:lnTo>
                  <a:pt x="17064" y="16699"/>
                </a:lnTo>
                <a:lnTo>
                  <a:pt x="17064" y="15048"/>
                </a:lnTo>
                <a:lnTo>
                  <a:pt x="17993" y="15048"/>
                </a:lnTo>
                <a:close/>
                <a:moveTo>
                  <a:pt x="17993" y="13397"/>
                </a:moveTo>
                <a:lnTo>
                  <a:pt x="17993" y="14988"/>
                </a:lnTo>
                <a:lnTo>
                  <a:pt x="17064" y="14988"/>
                </a:lnTo>
                <a:lnTo>
                  <a:pt x="17064" y="13397"/>
                </a:lnTo>
                <a:lnTo>
                  <a:pt x="17993" y="13397"/>
                </a:lnTo>
                <a:close/>
                <a:moveTo>
                  <a:pt x="17993" y="11687"/>
                </a:moveTo>
                <a:lnTo>
                  <a:pt x="17993" y="13337"/>
                </a:lnTo>
                <a:lnTo>
                  <a:pt x="17064" y="13337"/>
                </a:lnTo>
                <a:lnTo>
                  <a:pt x="17064" y="11687"/>
                </a:lnTo>
                <a:lnTo>
                  <a:pt x="17993" y="11687"/>
                </a:lnTo>
                <a:close/>
                <a:moveTo>
                  <a:pt x="17993" y="9916"/>
                </a:moveTo>
                <a:lnTo>
                  <a:pt x="17993" y="11627"/>
                </a:lnTo>
                <a:lnTo>
                  <a:pt x="17064" y="11627"/>
                </a:lnTo>
                <a:lnTo>
                  <a:pt x="17064" y="9916"/>
                </a:lnTo>
                <a:lnTo>
                  <a:pt x="17993" y="9916"/>
                </a:lnTo>
                <a:close/>
                <a:moveTo>
                  <a:pt x="17993" y="8206"/>
                </a:moveTo>
                <a:lnTo>
                  <a:pt x="17993" y="9856"/>
                </a:lnTo>
                <a:lnTo>
                  <a:pt x="17064" y="9856"/>
                </a:lnTo>
                <a:lnTo>
                  <a:pt x="17064" y="8206"/>
                </a:lnTo>
                <a:lnTo>
                  <a:pt x="17993" y="8206"/>
                </a:lnTo>
                <a:close/>
                <a:moveTo>
                  <a:pt x="17993" y="6495"/>
                </a:moveTo>
                <a:lnTo>
                  <a:pt x="17993" y="8146"/>
                </a:lnTo>
                <a:lnTo>
                  <a:pt x="17064" y="8146"/>
                </a:lnTo>
                <a:lnTo>
                  <a:pt x="17064" y="6495"/>
                </a:lnTo>
                <a:lnTo>
                  <a:pt x="17993" y="6495"/>
                </a:lnTo>
                <a:close/>
                <a:moveTo>
                  <a:pt x="17993" y="4784"/>
                </a:moveTo>
                <a:lnTo>
                  <a:pt x="17993" y="6435"/>
                </a:lnTo>
                <a:lnTo>
                  <a:pt x="17064" y="6435"/>
                </a:lnTo>
                <a:lnTo>
                  <a:pt x="17064" y="4784"/>
                </a:lnTo>
                <a:lnTo>
                  <a:pt x="17993" y="4784"/>
                </a:lnTo>
                <a:close/>
                <a:moveTo>
                  <a:pt x="17993" y="3074"/>
                </a:moveTo>
                <a:lnTo>
                  <a:pt x="17993" y="4724"/>
                </a:lnTo>
                <a:lnTo>
                  <a:pt x="17064" y="4724"/>
                </a:lnTo>
                <a:lnTo>
                  <a:pt x="17064" y="3074"/>
                </a:lnTo>
                <a:lnTo>
                  <a:pt x="17993" y="3074"/>
                </a:lnTo>
                <a:close/>
                <a:moveTo>
                  <a:pt x="17064" y="3014"/>
                </a:moveTo>
                <a:lnTo>
                  <a:pt x="17064" y="1423"/>
                </a:lnTo>
                <a:lnTo>
                  <a:pt x="17993" y="1423"/>
                </a:lnTo>
                <a:lnTo>
                  <a:pt x="17993" y="3014"/>
                </a:lnTo>
                <a:lnTo>
                  <a:pt x="17064" y="3014"/>
                </a:lnTo>
                <a:close/>
                <a:moveTo>
                  <a:pt x="18955" y="18469"/>
                </a:moveTo>
                <a:lnTo>
                  <a:pt x="18955" y="20120"/>
                </a:lnTo>
                <a:lnTo>
                  <a:pt x="18026" y="20120"/>
                </a:lnTo>
                <a:lnTo>
                  <a:pt x="18026" y="18469"/>
                </a:lnTo>
                <a:lnTo>
                  <a:pt x="18955" y="18469"/>
                </a:lnTo>
                <a:close/>
                <a:moveTo>
                  <a:pt x="18955" y="16759"/>
                </a:moveTo>
                <a:lnTo>
                  <a:pt x="18955" y="18409"/>
                </a:lnTo>
                <a:lnTo>
                  <a:pt x="18026" y="18409"/>
                </a:lnTo>
                <a:lnTo>
                  <a:pt x="18026" y="16759"/>
                </a:lnTo>
                <a:lnTo>
                  <a:pt x="18955" y="16759"/>
                </a:lnTo>
                <a:close/>
                <a:moveTo>
                  <a:pt x="18955" y="15048"/>
                </a:moveTo>
                <a:lnTo>
                  <a:pt x="18955" y="16699"/>
                </a:lnTo>
                <a:lnTo>
                  <a:pt x="18026" y="16699"/>
                </a:lnTo>
                <a:lnTo>
                  <a:pt x="18026" y="15048"/>
                </a:lnTo>
                <a:lnTo>
                  <a:pt x="18955" y="15048"/>
                </a:lnTo>
                <a:close/>
                <a:moveTo>
                  <a:pt x="18955" y="13397"/>
                </a:moveTo>
                <a:lnTo>
                  <a:pt x="18955" y="14988"/>
                </a:lnTo>
                <a:lnTo>
                  <a:pt x="18026" y="14988"/>
                </a:lnTo>
                <a:lnTo>
                  <a:pt x="18026" y="13397"/>
                </a:lnTo>
                <a:lnTo>
                  <a:pt x="18955" y="13397"/>
                </a:lnTo>
                <a:close/>
                <a:moveTo>
                  <a:pt x="18955" y="11687"/>
                </a:moveTo>
                <a:lnTo>
                  <a:pt x="18955" y="13337"/>
                </a:lnTo>
                <a:lnTo>
                  <a:pt x="18026" y="13337"/>
                </a:lnTo>
                <a:lnTo>
                  <a:pt x="18026" y="11687"/>
                </a:lnTo>
                <a:lnTo>
                  <a:pt x="18955" y="11687"/>
                </a:lnTo>
                <a:close/>
                <a:moveTo>
                  <a:pt x="18955" y="9916"/>
                </a:moveTo>
                <a:lnTo>
                  <a:pt x="18955" y="11627"/>
                </a:lnTo>
                <a:lnTo>
                  <a:pt x="18026" y="11627"/>
                </a:lnTo>
                <a:lnTo>
                  <a:pt x="18026" y="9916"/>
                </a:lnTo>
                <a:lnTo>
                  <a:pt x="18955" y="9916"/>
                </a:lnTo>
                <a:close/>
                <a:moveTo>
                  <a:pt x="18955" y="8206"/>
                </a:moveTo>
                <a:lnTo>
                  <a:pt x="18955" y="9856"/>
                </a:lnTo>
                <a:lnTo>
                  <a:pt x="18026" y="9856"/>
                </a:lnTo>
                <a:lnTo>
                  <a:pt x="18026" y="8206"/>
                </a:lnTo>
                <a:lnTo>
                  <a:pt x="18955" y="8206"/>
                </a:lnTo>
                <a:close/>
                <a:moveTo>
                  <a:pt x="18955" y="6495"/>
                </a:moveTo>
                <a:lnTo>
                  <a:pt x="18955" y="8146"/>
                </a:lnTo>
                <a:lnTo>
                  <a:pt x="18026" y="8146"/>
                </a:lnTo>
                <a:lnTo>
                  <a:pt x="18026" y="6495"/>
                </a:lnTo>
                <a:lnTo>
                  <a:pt x="18955" y="6495"/>
                </a:lnTo>
                <a:close/>
                <a:moveTo>
                  <a:pt x="18955" y="4784"/>
                </a:moveTo>
                <a:lnTo>
                  <a:pt x="18955" y="6435"/>
                </a:lnTo>
                <a:lnTo>
                  <a:pt x="18026" y="6435"/>
                </a:lnTo>
                <a:lnTo>
                  <a:pt x="18026" y="4784"/>
                </a:lnTo>
                <a:lnTo>
                  <a:pt x="18955" y="4784"/>
                </a:lnTo>
                <a:close/>
                <a:moveTo>
                  <a:pt x="18955" y="3074"/>
                </a:moveTo>
                <a:lnTo>
                  <a:pt x="18955" y="4724"/>
                </a:lnTo>
                <a:lnTo>
                  <a:pt x="18026" y="4724"/>
                </a:lnTo>
                <a:lnTo>
                  <a:pt x="18026" y="3074"/>
                </a:lnTo>
                <a:lnTo>
                  <a:pt x="18955" y="3074"/>
                </a:lnTo>
                <a:close/>
                <a:moveTo>
                  <a:pt x="18026" y="3014"/>
                </a:moveTo>
                <a:lnTo>
                  <a:pt x="18026" y="1423"/>
                </a:lnTo>
                <a:lnTo>
                  <a:pt x="18955" y="1423"/>
                </a:lnTo>
                <a:lnTo>
                  <a:pt x="18955" y="3014"/>
                </a:lnTo>
                <a:lnTo>
                  <a:pt x="18026" y="3014"/>
                </a:lnTo>
                <a:close/>
                <a:moveTo>
                  <a:pt x="19918" y="18469"/>
                </a:moveTo>
                <a:lnTo>
                  <a:pt x="19918" y="20120"/>
                </a:lnTo>
                <a:lnTo>
                  <a:pt x="18989" y="20120"/>
                </a:lnTo>
                <a:lnTo>
                  <a:pt x="18989" y="18469"/>
                </a:lnTo>
                <a:lnTo>
                  <a:pt x="19918" y="18469"/>
                </a:lnTo>
                <a:close/>
                <a:moveTo>
                  <a:pt x="19918" y="16759"/>
                </a:moveTo>
                <a:lnTo>
                  <a:pt x="19918" y="18409"/>
                </a:lnTo>
                <a:lnTo>
                  <a:pt x="18989" y="18409"/>
                </a:lnTo>
                <a:lnTo>
                  <a:pt x="18989" y="16759"/>
                </a:lnTo>
                <a:lnTo>
                  <a:pt x="19918" y="16759"/>
                </a:lnTo>
                <a:close/>
                <a:moveTo>
                  <a:pt x="19918" y="15048"/>
                </a:moveTo>
                <a:lnTo>
                  <a:pt x="19918" y="16699"/>
                </a:lnTo>
                <a:lnTo>
                  <a:pt x="18989" y="16699"/>
                </a:lnTo>
                <a:lnTo>
                  <a:pt x="18989" y="15048"/>
                </a:lnTo>
                <a:lnTo>
                  <a:pt x="19918" y="15048"/>
                </a:lnTo>
                <a:close/>
                <a:moveTo>
                  <a:pt x="19918" y="13397"/>
                </a:moveTo>
                <a:lnTo>
                  <a:pt x="19918" y="14988"/>
                </a:lnTo>
                <a:lnTo>
                  <a:pt x="18989" y="14988"/>
                </a:lnTo>
                <a:lnTo>
                  <a:pt x="18989" y="13397"/>
                </a:lnTo>
                <a:lnTo>
                  <a:pt x="19918" y="13397"/>
                </a:lnTo>
                <a:close/>
                <a:moveTo>
                  <a:pt x="19918" y="11687"/>
                </a:moveTo>
                <a:lnTo>
                  <a:pt x="19918" y="13337"/>
                </a:lnTo>
                <a:lnTo>
                  <a:pt x="18989" y="13337"/>
                </a:lnTo>
                <a:lnTo>
                  <a:pt x="18989" y="11687"/>
                </a:lnTo>
                <a:lnTo>
                  <a:pt x="19918" y="11687"/>
                </a:lnTo>
                <a:close/>
                <a:moveTo>
                  <a:pt x="19918" y="9916"/>
                </a:moveTo>
                <a:lnTo>
                  <a:pt x="19918" y="11627"/>
                </a:lnTo>
                <a:lnTo>
                  <a:pt x="18989" y="11627"/>
                </a:lnTo>
                <a:lnTo>
                  <a:pt x="18989" y="9916"/>
                </a:lnTo>
                <a:lnTo>
                  <a:pt x="19918" y="9916"/>
                </a:lnTo>
                <a:close/>
                <a:moveTo>
                  <a:pt x="19918" y="8206"/>
                </a:moveTo>
                <a:lnTo>
                  <a:pt x="19918" y="9856"/>
                </a:lnTo>
                <a:lnTo>
                  <a:pt x="18989" y="9856"/>
                </a:lnTo>
                <a:lnTo>
                  <a:pt x="18989" y="8206"/>
                </a:lnTo>
                <a:lnTo>
                  <a:pt x="19918" y="8206"/>
                </a:lnTo>
                <a:close/>
                <a:moveTo>
                  <a:pt x="19918" y="6495"/>
                </a:moveTo>
                <a:lnTo>
                  <a:pt x="19918" y="8146"/>
                </a:lnTo>
                <a:lnTo>
                  <a:pt x="18989" y="8146"/>
                </a:lnTo>
                <a:lnTo>
                  <a:pt x="18989" y="6495"/>
                </a:lnTo>
                <a:lnTo>
                  <a:pt x="19918" y="6495"/>
                </a:lnTo>
                <a:close/>
                <a:moveTo>
                  <a:pt x="19918" y="4784"/>
                </a:moveTo>
                <a:lnTo>
                  <a:pt x="19918" y="6435"/>
                </a:lnTo>
                <a:lnTo>
                  <a:pt x="18989" y="6435"/>
                </a:lnTo>
                <a:lnTo>
                  <a:pt x="18989" y="4784"/>
                </a:lnTo>
                <a:lnTo>
                  <a:pt x="19918" y="4784"/>
                </a:lnTo>
                <a:close/>
                <a:moveTo>
                  <a:pt x="19918" y="3074"/>
                </a:moveTo>
                <a:lnTo>
                  <a:pt x="19918" y="4724"/>
                </a:lnTo>
                <a:lnTo>
                  <a:pt x="18989" y="4724"/>
                </a:lnTo>
                <a:lnTo>
                  <a:pt x="18989" y="3074"/>
                </a:lnTo>
                <a:lnTo>
                  <a:pt x="19918" y="3074"/>
                </a:lnTo>
                <a:close/>
                <a:moveTo>
                  <a:pt x="18989" y="3014"/>
                </a:moveTo>
                <a:lnTo>
                  <a:pt x="18989" y="1423"/>
                </a:lnTo>
                <a:lnTo>
                  <a:pt x="19918" y="1423"/>
                </a:lnTo>
                <a:lnTo>
                  <a:pt x="19918" y="3014"/>
                </a:lnTo>
                <a:lnTo>
                  <a:pt x="18989" y="3014"/>
                </a:lnTo>
                <a:close/>
                <a:moveTo>
                  <a:pt x="20880" y="18469"/>
                </a:moveTo>
                <a:lnTo>
                  <a:pt x="20880" y="20120"/>
                </a:lnTo>
                <a:lnTo>
                  <a:pt x="19951" y="20120"/>
                </a:lnTo>
                <a:lnTo>
                  <a:pt x="19951" y="18469"/>
                </a:lnTo>
                <a:lnTo>
                  <a:pt x="20880" y="18469"/>
                </a:lnTo>
                <a:close/>
                <a:moveTo>
                  <a:pt x="20880" y="16759"/>
                </a:moveTo>
                <a:lnTo>
                  <a:pt x="20880" y="18409"/>
                </a:lnTo>
                <a:lnTo>
                  <a:pt x="19951" y="18409"/>
                </a:lnTo>
                <a:lnTo>
                  <a:pt x="19951" y="16759"/>
                </a:lnTo>
                <a:lnTo>
                  <a:pt x="20880" y="16759"/>
                </a:lnTo>
                <a:close/>
                <a:moveTo>
                  <a:pt x="20880" y="15048"/>
                </a:moveTo>
                <a:lnTo>
                  <a:pt x="20880" y="16699"/>
                </a:lnTo>
                <a:lnTo>
                  <a:pt x="19951" y="16699"/>
                </a:lnTo>
                <a:lnTo>
                  <a:pt x="19951" y="15048"/>
                </a:lnTo>
                <a:lnTo>
                  <a:pt x="20880" y="15048"/>
                </a:lnTo>
                <a:close/>
                <a:moveTo>
                  <a:pt x="20880" y="13397"/>
                </a:moveTo>
                <a:lnTo>
                  <a:pt x="20880" y="14988"/>
                </a:lnTo>
                <a:lnTo>
                  <a:pt x="19951" y="14988"/>
                </a:lnTo>
                <a:lnTo>
                  <a:pt x="19951" y="13397"/>
                </a:lnTo>
                <a:lnTo>
                  <a:pt x="20880" y="13397"/>
                </a:lnTo>
                <a:close/>
                <a:moveTo>
                  <a:pt x="20880" y="11687"/>
                </a:moveTo>
                <a:lnTo>
                  <a:pt x="20880" y="13337"/>
                </a:lnTo>
                <a:lnTo>
                  <a:pt x="19951" y="13337"/>
                </a:lnTo>
                <a:lnTo>
                  <a:pt x="19951" y="11687"/>
                </a:lnTo>
                <a:lnTo>
                  <a:pt x="20880" y="11687"/>
                </a:lnTo>
                <a:close/>
                <a:moveTo>
                  <a:pt x="20880" y="9916"/>
                </a:moveTo>
                <a:lnTo>
                  <a:pt x="20880" y="11627"/>
                </a:lnTo>
                <a:lnTo>
                  <a:pt x="19951" y="11627"/>
                </a:lnTo>
                <a:lnTo>
                  <a:pt x="19951" y="9916"/>
                </a:lnTo>
                <a:lnTo>
                  <a:pt x="20880" y="9916"/>
                </a:lnTo>
                <a:close/>
                <a:moveTo>
                  <a:pt x="20880" y="8206"/>
                </a:moveTo>
                <a:lnTo>
                  <a:pt x="20880" y="9856"/>
                </a:lnTo>
                <a:lnTo>
                  <a:pt x="19951" y="9856"/>
                </a:lnTo>
                <a:lnTo>
                  <a:pt x="19951" y="8206"/>
                </a:lnTo>
                <a:lnTo>
                  <a:pt x="20880" y="8206"/>
                </a:lnTo>
                <a:close/>
                <a:moveTo>
                  <a:pt x="20880" y="6495"/>
                </a:moveTo>
                <a:lnTo>
                  <a:pt x="20880" y="8146"/>
                </a:lnTo>
                <a:lnTo>
                  <a:pt x="19951" y="8146"/>
                </a:lnTo>
                <a:lnTo>
                  <a:pt x="19951" y="6495"/>
                </a:lnTo>
                <a:lnTo>
                  <a:pt x="20880" y="6495"/>
                </a:lnTo>
                <a:close/>
                <a:moveTo>
                  <a:pt x="20880" y="4784"/>
                </a:moveTo>
                <a:lnTo>
                  <a:pt x="20880" y="6435"/>
                </a:lnTo>
                <a:lnTo>
                  <a:pt x="19951" y="6435"/>
                </a:lnTo>
                <a:lnTo>
                  <a:pt x="19951" y="4784"/>
                </a:lnTo>
                <a:lnTo>
                  <a:pt x="20880" y="4784"/>
                </a:lnTo>
                <a:close/>
                <a:moveTo>
                  <a:pt x="20880" y="3074"/>
                </a:moveTo>
                <a:lnTo>
                  <a:pt x="20880" y="4724"/>
                </a:lnTo>
                <a:lnTo>
                  <a:pt x="19951" y="4724"/>
                </a:lnTo>
                <a:lnTo>
                  <a:pt x="19951" y="3074"/>
                </a:lnTo>
                <a:lnTo>
                  <a:pt x="20880" y="3074"/>
                </a:lnTo>
                <a:close/>
                <a:moveTo>
                  <a:pt x="19951" y="3014"/>
                </a:moveTo>
                <a:lnTo>
                  <a:pt x="19951" y="1423"/>
                </a:lnTo>
                <a:lnTo>
                  <a:pt x="20880" y="1423"/>
                </a:lnTo>
                <a:lnTo>
                  <a:pt x="20880" y="3014"/>
                </a:lnTo>
                <a:lnTo>
                  <a:pt x="19951" y="3014"/>
                </a:lnTo>
                <a:close/>
              </a:path>
            </a:pathLst>
          </a:custGeom>
          <a:solidFill>
            <a:srgbClr val="76D4E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7" name="Google Shape;507;p31"/>
          <p:cNvSpPr/>
          <p:nvPr/>
        </p:nvSpPr>
        <p:spPr>
          <a:xfrm>
            <a:off x="1588935" y="1900904"/>
            <a:ext cx="1153776" cy="4955801"/>
          </a:xfrm>
          <a:custGeom>
            <a:avLst/>
            <a:gdLst/>
            <a:ahLst/>
            <a:cxnLst/>
            <a:rect l="l" t="t" r="r" b="b"/>
            <a:pathLst>
              <a:path w="21470" h="21570" extrusionOk="0">
                <a:moveTo>
                  <a:pt x="21470" y="21566"/>
                </a:moveTo>
                <a:lnTo>
                  <a:pt x="3588" y="272"/>
                </a:lnTo>
                <a:cubicBezTo>
                  <a:pt x="3429" y="90"/>
                  <a:pt x="2667" y="-30"/>
                  <a:pt x="1888" y="7"/>
                </a:cubicBezTo>
                <a:lnTo>
                  <a:pt x="1162" y="40"/>
                </a:lnTo>
                <a:cubicBezTo>
                  <a:pt x="383" y="78"/>
                  <a:pt x="-130" y="256"/>
                  <a:pt x="29" y="438"/>
                </a:cubicBezTo>
                <a:lnTo>
                  <a:pt x="17770" y="21570"/>
                </a:lnTo>
                <a:lnTo>
                  <a:pt x="21470" y="21570"/>
                </a:ln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8" name="Google Shape;508;p31"/>
          <p:cNvSpPr/>
          <p:nvPr/>
        </p:nvSpPr>
        <p:spPr>
          <a:xfrm>
            <a:off x="1883887" y="740125"/>
            <a:ext cx="1503154" cy="925082"/>
          </a:xfrm>
          <a:custGeom>
            <a:avLst/>
            <a:gdLst/>
            <a:ahLst/>
            <a:cxnLst/>
            <a:rect l="l" t="t" r="r" b="b"/>
            <a:pathLst>
              <a:path w="21368" h="21584" extrusionOk="0">
                <a:moveTo>
                  <a:pt x="10872" y="21562"/>
                </a:moveTo>
                <a:cubicBezTo>
                  <a:pt x="10778" y="21517"/>
                  <a:pt x="10683" y="21429"/>
                  <a:pt x="10575" y="21429"/>
                </a:cubicBezTo>
                <a:cubicBezTo>
                  <a:pt x="9249" y="21340"/>
                  <a:pt x="8073" y="20518"/>
                  <a:pt x="7004" y="19320"/>
                </a:cubicBezTo>
                <a:cubicBezTo>
                  <a:pt x="6571" y="18831"/>
                  <a:pt x="6220" y="18232"/>
                  <a:pt x="6071" y="17344"/>
                </a:cubicBezTo>
                <a:cubicBezTo>
                  <a:pt x="5625" y="17255"/>
                  <a:pt x="5192" y="17189"/>
                  <a:pt x="4745" y="17078"/>
                </a:cubicBezTo>
                <a:cubicBezTo>
                  <a:pt x="3880" y="16856"/>
                  <a:pt x="3055" y="16412"/>
                  <a:pt x="2230" y="15968"/>
                </a:cubicBezTo>
                <a:cubicBezTo>
                  <a:pt x="1134" y="15368"/>
                  <a:pt x="566" y="14058"/>
                  <a:pt x="160" y="12460"/>
                </a:cubicBezTo>
                <a:cubicBezTo>
                  <a:pt x="-29" y="11683"/>
                  <a:pt x="-56" y="10862"/>
                  <a:pt x="106" y="10040"/>
                </a:cubicBezTo>
                <a:cubicBezTo>
                  <a:pt x="269" y="9286"/>
                  <a:pt x="417" y="8553"/>
                  <a:pt x="580" y="7798"/>
                </a:cubicBezTo>
                <a:cubicBezTo>
                  <a:pt x="810" y="6799"/>
                  <a:pt x="1283" y="6133"/>
                  <a:pt x="1811" y="5534"/>
                </a:cubicBezTo>
                <a:cubicBezTo>
                  <a:pt x="2081" y="5245"/>
                  <a:pt x="2365" y="5001"/>
                  <a:pt x="2636" y="4712"/>
                </a:cubicBezTo>
                <a:cubicBezTo>
                  <a:pt x="3461" y="3802"/>
                  <a:pt x="4394" y="3469"/>
                  <a:pt x="5354" y="3292"/>
                </a:cubicBezTo>
                <a:cubicBezTo>
                  <a:pt x="5638" y="3247"/>
                  <a:pt x="5936" y="3425"/>
                  <a:pt x="6287" y="3514"/>
                </a:cubicBezTo>
                <a:cubicBezTo>
                  <a:pt x="6923" y="1738"/>
                  <a:pt x="8059" y="894"/>
                  <a:pt x="9277" y="339"/>
                </a:cubicBezTo>
                <a:cubicBezTo>
                  <a:pt x="9980" y="6"/>
                  <a:pt x="10737" y="-16"/>
                  <a:pt x="11495" y="6"/>
                </a:cubicBezTo>
                <a:cubicBezTo>
                  <a:pt x="12577" y="51"/>
                  <a:pt x="13483" y="872"/>
                  <a:pt x="14470" y="1360"/>
                </a:cubicBezTo>
                <a:cubicBezTo>
                  <a:pt x="14741" y="1494"/>
                  <a:pt x="14957" y="1827"/>
                  <a:pt x="15241" y="2115"/>
                </a:cubicBezTo>
                <a:cubicBezTo>
                  <a:pt x="15390" y="1471"/>
                  <a:pt x="15742" y="1383"/>
                  <a:pt x="16093" y="1183"/>
                </a:cubicBezTo>
                <a:cubicBezTo>
                  <a:pt x="17026" y="672"/>
                  <a:pt x="17973" y="828"/>
                  <a:pt x="18893" y="1050"/>
                </a:cubicBezTo>
                <a:cubicBezTo>
                  <a:pt x="20205" y="1360"/>
                  <a:pt x="20935" y="2826"/>
                  <a:pt x="21273" y="4846"/>
                </a:cubicBezTo>
                <a:cubicBezTo>
                  <a:pt x="21544" y="6533"/>
                  <a:pt x="21206" y="7998"/>
                  <a:pt x="20584" y="9330"/>
                </a:cubicBezTo>
                <a:cubicBezTo>
                  <a:pt x="20043" y="10507"/>
                  <a:pt x="19393" y="11505"/>
                  <a:pt x="18650" y="12349"/>
                </a:cubicBezTo>
                <a:cubicBezTo>
                  <a:pt x="18528" y="12482"/>
                  <a:pt x="18433" y="12660"/>
                  <a:pt x="18298" y="12749"/>
                </a:cubicBezTo>
                <a:cubicBezTo>
                  <a:pt x="17838" y="13015"/>
                  <a:pt x="17689" y="13481"/>
                  <a:pt x="17730" y="14280"/>
                </a:cubicBezTo>
                <a:cubicBezTo>
                  <a:pt x="17811" y="15834"/>
                  <a:pt x="17338" y="17033"/>
                  <a:pt x="16729" y="18121"/>
                </a:cubicBezTo>
                <a:cubicBezTo>
                  <a:pt x="16120" y="19209"/>
                  <a:pt x="15458" y="20141"/>
                  <a:pt x="14646" y="20785"/>
                </a:cubicBezTo>
                <a:cubicBezTo>
                  <a:pt x="14200" y="21140"/>
                  <a:pt x="13753" y="21340"/>
                  <a:pt x="13266" y="21406"/>
                </a:cubicBezTo>
                <a:cubicBezTo>
                  <a:pt x="13118" y="21429"/>
                  <a:pt x="12969" y="21517"/>
                  <a:pt x="12820" y="21584"/>
                </a:cubicBezTo>
                <a:cubicBezTo>
                  <a:pt x="12157" y="21562"/>
                  <a:pt x="11508" y="21562"/>
                  <a:pt x="10872" y="21562"/>
                </a:cubicBezTo>
                <a:close/>
                <a:moveTo>
                  <a:pt x="14511" y="3070"/>
                </a:moveTo>
                <a:cubicBezTo>
                  <a:pt x="14389" y="2892"/>
                  <a:pt x="14281" y="2626"/>
                  <a:pt x="14146" y="2515"/>
                </a:cubicBezTo>
                <a:cubicBezTo>
                  <a:pt x="13780" y="2226"/>
                  <a:pt x="13388" y="2026"/>
                  <a:pt x="13036" y="1804"/>
                </a:cubicBezTo>
                <a:cubicBezTo>
                  <a:pt x="12888" y="1982"/>
                  <a:pt x="12779" y="2137"/>
                  <a:pt x="12658" y="2248"/>
                </a:cubicBezTo>
                <a:cubicBezTo>
                  <a:pt x="12428" y="2448"/>
                  <a:pt x="12171" y="2604"/>
                  <a:pt x="11941" y="2803"/>
                </a:cubicBezTo>
                <a:cubicBezTo>
                  <a:pt x="11508" y="3181"/>
                  <a:pt x="11454" y="3602"/>
                  <a:pt x="11738" y="4246"/>
                </a:cubicBezTo>
                <a:cubicBezTo>
                  <a:pt x="12049" y="4957"/>
                  <a:pt x="12009" y="5245"/>
                  <a:pt x="11495" y="5800"/>
                </a:cubicBezTo>
                <a:cubicBezTo>
                  <a:pt x="11197" y="5223"/>
                  <a:pt x="10832" y="5179"/>
                  <a:pt x="10399" y="5423"/>
                </a:cubicBezTo>
                <a:cubicBezTo>
                  <a:pt x="10237" y="5512"/>
                  <a:pt x="9953" y="5512"/>
                  <a:pt x="9844" y="5356"/>
                </a:cubicBezTo>
                <a:cubicBezTo>
                  <a:pt x="9601" y="4957"/>
                  <a:pt x="9303" y="4912"/>
                  <a:pt x="9019" y="4846"/>
                </a:cubicBezTo>
                <a:cubicBezTo>
                  <a:pt x="8762" y="4801"/>
                  <a:pt x="8627" y="4557"/>
                  <a:pt x="8560" y="4202"/>
                </a:cubicBezTo>
                <a:cubicBezTo>
                  <a:pt x="8451" y="3580"/>
                  <a:pt x="8492" y="2981"/>
                  <a:pt x="8776" y="2470"/>
                </a:cubicBezTo>
                <a:cubicBezTo>
                  <a:pt x="8871" y="2315"/>
                  <a:pt x="8952" y="2160"/>
                  <a:pt x="9047" y="1982"/>
                </a:cubicBezTo>
                <a:cubicBezTo>
                  <a:pt x="7221" y="2670"/>
                  <a:pt x="5381" y="7931"/>
                  <a:pt x="6071" y="10640"/>
                </a:cubicBezTo>
                <a:cubicBezTo>
                  <a:pt x="6328" y="10595"/>
                  <a:pt x="6598" y="10573"/>
                  <a:pt x="6937" y="10507"/>
                </a:cubicBezTo>
                <a:cubicBezTo>
                  <a:pt x="6652" y="9952"/>
                  <a:pt x="6680" y="9530"/>
                  <a:pt x="6964" y="9197"/>
                </a:cubicBezTo>
                <a:cubicBezTo>
                  <a:pt x="7221" y="8886"/>
                  <a:pt x="7221" y="8486"/>
                  <a:pt x="7139" y="8020"/>
                </a:cubicBezTo>
                <a:cubicBezTo>
                  <a:pt x="7058" y="7576"/>
                  <a:pt x="7031" y="7110"/>
                  <a:pt x="7004" y="6644"/>
                </a:cubicBezTo>
                <a:cubicBezTo>
                  <a:pt x="6977" y="6222"/>
                  <a:pt x="7180" y="6044"/>
                  <a:pt x="7383" y="5867"/>
                </a:cubicBezTo>
                <a:cubicBezTo>
                  <a:pt x="7572" y="5711"/>
                  <a:pt x="7721" y="5867"/>
                  <a:pt x="7856" y="6067"/>
                </a:cubicBezTo>
                <a:cubicBezTo>
                  <a:pt x="7991" y="6289"/>
                  <a:pt x="8167" y="6466"/>
                  <a:pt x="8343" y="6688"/>
                </a:cubicBezTo>
                <a:cubicBezTo>
                  <a:pt x="8722" y="6178"/>
                  <a:pt x="9087" y="6511"/>
                  <a:pt x="9452" y="6688"/>
                </a:cubicBezTo>
                <a:cubicBezTo>
                  <a:pt x="9831" y="6866"/>
                  <a:pt x="10291" y="6777"/>
                  <a:pt x="10426" y="7576"/>
                </a:cubicBezTo>
                <a:cubicBezTo>
                  <a:pt x="10507" y="7598"/>
                  <a:pt x="10561" y="7621"/>
                  <a:pt x="10615" y="7621"/>
                </a:cubicBezTo>
                <a:cubicBezTo>
                  <a:pt x="10832" y="7576"/>
                  <a:pt x="11035" y="7532"/>
                  <a:pt x="11251" y="7465"/>
                </a:cubicBezTo>
                <a:cubicBezTo>
                  <a:pt x="11670" y="7376"/>
                  <a:pt x="11806" y="7554"/>
                  <a:pt x="11833" y="8242"/>
                </a:cubicBezTo>
                <a:cubicBezTo>
                  <a:pt x="11833" y="8442"/>
                  <a:pt x="11819" y="8664"/>
                  <a:pt x="11846" y="8864"/>
                </a:cubicBezTo>
                <a:cubicBezTo>
                  <a:pt x="11887" y="9241"/>
                  <a:pt x="12049" y="9419"/>
                  <a:pt x="12266" y="9330"/>
                </a:cubicBezTo>
                <a:cubicBezTo>
                  <a:pt x="13212" y="8930"/>
                  <a:pt x="14173" y="8575"/>
                  <a:pt x="15106" y="8087"/>
                </a:cubicBezTo>
                <a:cubicBezTo>
                  <a:pt x="15579" y="7843"/>
                  <a:pt x="16080" y="7532"/>
                  <a:pt x="16472" y="6866"/>
                </a:cubicBezTo>
                <a:cubicBezTo>
                  <a:pt x="16364" y="6577"/>
                  <a:pt x="16269" y="6311"/>
                  <a:pt x="16174" y="6089"/>
                </a:cubicBezTo>
                <a:cubicBezTo>
                  <a:pt x="15552" y="5933"/>
                  <a:pt x="15038" y="6266"/>
                  <a:pt x="14538" y="6599"/>
                </a:cubicBezTo>
                <a:cubicBezTo>
                  <a:pt x="14064" y="6910"/>
                  <a:pt x="14078" y="6932"/>
                  <a:pt x="13686" y="6311"/>
                </a:cubicBezTo>
                <a:cubicBezTo>
                  <a:pt x="13591" y="6155"/>
                  <a:pt x="13456" y="6044"/>
                  <a:pt x="13348" y="5889"/>
                </a:cubicBezTo>
                <a:cubicBezTo>
                  <a:pt x="13185" y="5645"/>
                  <a:pt x="13037" y="5378"/>
                  <a:pt x="12901" y="5134"/>
                </a:cubicBezTo>
                <a:cubicBezTo>
                  <a:pt x="12996" y="4779"/>
                  <a:pt x="13050" y="4513"/>
                  <a:pt x="13145" y="4313"/>
                </a:cubicBezTo>
                <a:cubicBezTo>
                  <a:pt x="13226" y="4135"/>
                  <a:pt x="13334" y="3958"/>
                  <a:pt x="13456" y="3891"/>
                </a:cubicBezTo>
                <a:cubicBezTo>
                  <a:pt x="13659" y="3802"/>
                  <a:pt x="13902" y="3913"/>
                  <a:pt x="14078" y="3780"/>
                </a:cubicBezTo>
                <a:cubicBezTo>
                  <a:pt x="14254" y="3669"/>
                  <a:pt x="14375" y="3314"/>
                  <a:pt x="14511" y="3070"/>
                </a:cubicBezTo>
                <a:cubicBezTo>
                  <a:pt x="14835" y="3847"/>
                  <a:pt x="14754" y="4180"/>
                  <a:pt x="14200" y="4379"/>
                </a:cubicBezTo>
                <a:cubicBezTo>
                  <a:pt x="14118" y="4402"/>
                  <a:pt x="14024" y="4379"/>
                  <a:pt x="13943" y="4379"/>
                </a:cubicBezTo>
                <a:cubicBezTo>
                  <a:pt x="13496" y="4313"/>
                  <a:pt x="13496" y="4313"/>
                  <a:pt x="13361" y="5156"/>
                </a:cubicBezTo>
                <a:cubicBezTo>
                  <a:pt x="13767" y="5933"/>
                  <a:pt x="14227" y="6311"/>
                  <a:pt x="14835" y="5756"/>
                </a:cubicBezTo>
                <a:cubicBezTo>
                  <a:pt x="15025" y="5578"/>
                  <a:pt x="15282" y="5600"/>
                  <a:pt x="15512" y="5512"/>
                </a:cubicBezTo>
                <a:cubicBezTo>
                  <a:pt x="15606" y="5467"/>
                  <a:pt x="15701" y="5401"/>
                  <a:pt x="15877" y="5312"/>
                </a:cubicBezTo>
                <a:cubicBezTo>
                  <a:pt x="15566" y="4668"/>
                  <a:pt x="15295" y="4091"/>
                  <a:pt x="14998" y="3580"/>
                </a:cubicBezTo>
                <a:cubicBezTo>
                  <a:pt x="14876" y="3336"/>
                  <a:pt x="14673" y="3225"/>
                  <a:pt x="14511" y="3070"/>
                </a:cubicBezTo>
                <a:close/>
                <a:moveTo>
                  <a:pt x="2622" y="6400"/>
                </a:moveTo>
                <a:cubicBezTo>
                  <a:pt x="2541" y="6355"/>
                  <a:pt x="2527" y="6333"/>
                  <a:pt x="2514" y="6355"/>
                </a:cubicBezTo>
                <a:cubicBezTo>
                  <a:pt x="2460" y="6377"/>
                  <a:pt x="2406" y="6422"/>
                  <a:pt x="2365" y="6466"/>
                </a:cubicBezTo>
                <a:cubicBezTo>
                  <a:pt x="1188" y="7754"/>
                  <a:pt x="756" y="9663"/>
                  <a:pt x="769" y="11905"/>
                </a:cubicBezTo>
                <a:cubicBezTo>
                  <a:pt x="769" y="12083"/>
                  <a:pt x="796" y="12260"/>
                  <a:pt x="850" y="12416"/>
                </a:cubicBezTo>
                <a:cubicBezTo>
                  <a:pt x="1161" y="13326"/>
                  <a:pt x="1554" y="14147"/>
                  <a:pt x="2149" y="14569"/>
                </a:cubicBezTo>
                <a:cubicBezTo>
                  <a:pt x="3082" y="15235"/>
                  <a:pt x="4069" y="15635"/>
                  <a:pt x="5097" y="15768"/>
                </a:cubicBezTo>
                <a:cubicBezTo>
                  <a:pt x="6233" y="15901"/>
                  <a:pt x="7369" y="15812"/>
                  <a:pt x="8492" y="15590"/>
                </a:cubicBezTo>
                <a:cubicBezTo>
                  <a:pt x="9344" y="15413"/>
                  <a:pt x="10196" y="15279"/>
                  <a:pt x="11035" y="15013"/>
                </a:cubicBezTo>
                <a:cubicBezTo>
                  <a:pt x="12009" y="14702"/>
                  <a:pt x="12955" y="14169"/>
                  <a:pt x="13943" y="13881"/>
                </a:cubicBezTo>
                <a:cubicBezTo>
                  <a:pt x="15201" y="13503"/>
                  <a:pt x="16377" y="12771"/>
                  <a:pt x="17500" y="11794"/>
                </a:cubicBezTo>
                <a:cubicBezTo>
                  <a:pt x="18785" y="10662"/>
                  <a:pt x="19786" y="8997"/>
                  <a:pt x="20529" y="6955"/>
                </a:cubicBezTo>
                <a:cubicBezTo>
                  <a:pt x="20922" y="5867"/>
                  <a:pt x="20786" y="4801"/>
                  <a:pt x="20205" y="3958"/>
                </a:cubicBezTo>
                <a:cubicBezTo>
                  <a:pt x="20137" y="3869"/>
                  <a:pt x="20083" y="3758"/>
                  <a:pt x="20029" y="3647"/>
                </a:cubicBezTo>
                <a:cubicBezTo>
                  <a:pt x="19488" y="2515"/>
                  <a:pt x="18379" y="1982"/>
                  <a:pt x="17500" y="2404"/>
                </a:cubicBezTo>
                <a:cubicBezTo>
                  <a:pt x="17743" y="2848"/>
                  <a:pt x="18014" y="3247"/>
                  <a:pt x="18203" y="3713"/>
                </a:cubicBezTo>
                <a:cubicBezTo>
                  <a:pt x="18433" y="4291"/>
                  <a:pt x="18704" y="4934"/>
                  <a:pt x="18528" y="5645"/>
                </a:cubicBezTo>
                <a:cubicBezTo>
                  <a:pt x="18379" y="6244"/>
                  <a:pt x="18122" y="6799"/>
                  <a:pt x="17865" y="7310"/>
                </a:cubicBezTo>
                <a:cubicBezTo>
                  <a:pt x="17324" y="8331"/>
                  <a:pt x="16567" y="8886"/>
                  <a:pt x="15823" y="9263"/>
                </a:cubicBezTo>
                <a:cubicBezTo>
                  <a:pt x="14605" y="9907"/>
                  <a:pt x="13361" y="10440"/>
                  <a:pt x="12103" y="10840"/>
                </a:cubicBezTo>
                <a:cubicBezTo>
                  <a:pt x="10940" y="11217"/>
                  <a:pt x="9736" y="11283"/>
                  <a:pt x="8560" y="11616"/>
                </a:cubicBezTo>
                <a:cubicBezTo>
                  <a:pt x="7491" y="11905"/>
                  <a:pt x="6423" y="11949"/>
                  <a:pt x="5354" y="11949"/>
                </a:cubicBezTo>
                <a:cubicBezTo>
                  <a:pt x="4515" y="11949"/>
                  <a:pt x="3731" y="11594"/>
                  <a:pt x="2960" y="11150"/>
                </a:cubicBezTo>
                <a:cubicBezTo>
                  <a:pt x="2324" y="10773"/>
                  <a:pt x="2054" y="10018"/>
                  <a:pt x="2000" y="8953"/>
                </a:cubicBezTo>
                <a:cubicBezTo>
                  <a:pt x="1973" y="8264"/>
                  <a:pt x="2149" y="7709"/>
                  <a:pt x="2351" y="7154"/>
                </a:cubicBezTo>
                <a:cubicBezTo>
                  <a:pt x="2406" y="6866"/>
                  <a:pt x="2514" y="6644"/>
                  <a:pt x="2622" y="6400"/>
                </a:cubicBezTo>
                <a:close/>
                <a:moveTo>
                  <a:pt x="6869" y="17322"/>
                </a:moveTo>
                <a:cubicBezTo>
                  <a:pt x="6896" y="17477"/>
                  <a:pt x="6896" y="17544"/>
                  <a:pt x="6909" y="17588"/>
                </a:cubicBezTo>
                <a:cubicBezTo>
                  <a:pt x="7721" y="18831"/>
                  <a:pt x="8681" y="19653"/>
                  <a:pt x="9777" y="19986"/>
                </a:cubicBezTo>
                <a:cubicBezTo>
                  <a:pt x="10413" y="20185"/>
                  <a:pt x="11075" y="20319"/>
                  <a:pt x="11724" y="20252"/>
                </a:cubicBezTo>
                <a:cubicBezTo>
                  <a:pt x="12482" y="20185"/>
                  <a:pt x="13253" y="20119"/>
                  <a:pt x="13983" y="19608"/>
                </a:cubicBezTo>
                <a:cubicBezTo>
                  <a:pt x="15079" y="18853"/>
                  <a:pt x="15904" y="17588"/>
                  <a:pt x="16607" y="16079"/>
                </a:cubicBezTo>
                <a:cubicBezTo>
                  <a:pt x="16891" y="15479"/>
                  <a:pt x="17026" y="14747"/>
                  <a:pt x="16999" y="13947"/>
                </a:cubicBezTo>
                <a:cubicBezTo>
                  <a:pt x="15796" y="14547"/>
                  <a:pt x="14619" y="15124"/>
                  <a:pt x="13388" y="15746"/>
                </a:cubicBezTo>
                <a:cubicBezTo>
                  <a:pt x="13591" y="16256"/>
                  <a:pt x="13767" y="16656"/>
                  <a:pt x="13929" y="17078"/>
                </a:cubicBezTo>
                <a:cubicBezTo>
                  <a:pt x="14091" y="17522"/>
                  <a:pt x="14037" y="17788"/>
                  <a:pt x="13753" y="17832"/>
                </a:cubicBezTo>
                <a:cubicBezTo>
                  <a:pt x="13293" y="17899"/>
                  <a:pt x="12955" y="18254"/>
                  <a:pt x="12617" y="18720"/>
                </a:cubicBezTo>
                <a:cubicBezTo>
                  <a:pt x="12522" y="18853"/>
                  <a:pt x="12333" y="18964"/>
                  <a:pt x="12238" y="18898"/>
                </a:cubicBezTo>
                <a:cubicBezTo>
                  <a:pt x="11982" y="18720"/>
                  <a:pt x="11752" y="18898"/>
                  <a:pt x="11522" y="18987"/>
                </a:cubicBezTo>
                <a:cubicBezTo>
                  <a:pt x="11102" y="19120"/>
                  <a:pt x="10710" y="19164"/>
                  <a:pt x="10467" y="18365"/>
                </a:cubicBezTo>
                <a:cubicBezTo>
                  <a:pt x="10372" y="18054"/>
                  <a:pt x="10210" y="17810"/>
                  <a:pt x="9953" y="17810"/>
                </a:cubicBezTo>
                <a:cubicBezTo>
                  <a:pt x="9628" y="17832"/>
                  <a:pt x="9371" y="17610"/>
                  <a:pt x="9168" y="17189"/>
                </a:cubicBezTo>
                <a:cubicBezTo>
                  <a:pt x="9101" y="17055"/>
                  <a:pt x="8952" y="16989"/>
                  <a:pt x="8844" y="16989"/>
                </a:cubicBezTo>
                <a:cubicBezTo>
                  <a:pt x="8181" y="17100"/>
                  <a:pt x="7532" y="17211"/>
                  <a:pt x="6869" y="17322"/>
                </a:cubicBezTo>
                <a:close/>
                <a:moveTo>
                  <a:pt x="7545" y="6422"/>
                </a:moveTo>
                <a:cubicBezTo>
                  <a:pt x="7478" y="6644"/>
                  <a:pt x="7369" y="6821"/>
                  <a:pt x="7356" y="7021"/>
                </a:cubicBezTo>
                <a:cubicBezTo>
                  <a:pt x="7342" y="7265"/>
                  <a:pt x="7383" y="7532"/>
                  <a:pt x="7437" y="7776"/>
                </a:cubicBezTo>
                <a:cubicBezTo>
                  <a:pt x="7586" y="8597"/>
                  <a:pt x="7708" y="9374"/>
                  <a:pt x="7180" y="9974"/>
                </a:cubicBezTo>
                <a:cubicBezTo>
                  <a:pt x="7112" y="10040"/>
                  <a:pt x="7112" y="10262"/>
                  <a:pt x="7072" y="10529"/>
                </a:cubicBezTo>
                <a:cubicBezTo>
                  <a:pt x="8641" y="10373"/>
                  <a:pt x="10142" y="10107"/>
                  <a:pt x="11657" y="9508"/>
                </a:cubicBezTo>
                <a:cubicBezTo>
                  <a:pt x="11603" y="8975"/>
                  <a:pt x="11549" y="8486"/>
                  <a:pt x="11495" y="7954"/>
                </a:cubicBezTo>
                <a:cubicBezTo>
                  <a:pt x="11251" y="7998"/>
                  <a:pt x="11048" y="8042"/>
                  <a:pt x="10845" y="8109"/>
                </a:cubicBezTo>
                <a:cubicBezTo>
                  <a:pt x="10575" y="8198"/>
                  <a:pt x="10372" y="8087"/>
                  <a:pt x="10169" y="7776"/>
                </a:cubicBezTo>
                <a:cubicBezTo>
                  <a:pt x="9628" y="6955"/>
                  <a:pt x="9006" y="6866"/>
                  <a:pt x="8357" y="7443"/>
                </a:cubicBezTo>
                <a:cubicBezTo>
                  <a:pt x="8100" y="7132"/>
                  <a:pt x="7843" y="6799"/>
                  <a:pt x="7545" y="6422"/>
                </a:cubicBezTo>
                <a:close/>
                <a:moveTo>
                  <a:pt x="5787" y="5023"/>
                </a:moveTo>
                <a:cubicBezTo>
                  <a:pt x="5570" y="5068"/>
                  <a:pt x="5476" y="5068"/>
                  <a:pt x="5395" y="5112"/>
                </a:cubicBezTo>
                <a:cubicBezTo>
                  <a:pt x="4394" y="5578"/>
                  <a:pt x="3623" y="6555"/>
                  <a:pt x="3082" y="7976"/>
                </a:cubicBezTo>
                <a:cubicBezTo>
                  <a:pt x="2933" y="8375"/>
                  <a:pt x="2879" y="8908"/>
                  <a:pt x="2838" y="9374"/>
                </a:cubicBezTo>
                <a:cubicBezTo>
                  <a:pt x="2825" y="9574"/>
                  <a:pt x="2933" y="9907"/>
                  <a:pt x="3041" y="9996"/>
                </a:cubicBezTo>
                <a:cubicBezTo>
                  <a:pt x="3745" y="10507"/>
                  <a:pt x="4475" y="10773"/>
                  <a:pt x="5300" y="10595"/>
                </a:cubicBezTo>
                <a:cubicBezTo>
                  <a:pt x="5029" y="8664"/>
                  <a:pt x="5354" y="6910"/>
                  <a:pt x="5787" y="5023"/>
                </a:cubicBezTo>
                <a:close/>
                <a:moveTo>
                  <a:pt x="8857" y="4002"/>
                </a:moveTo>
                <a:cubicBezTo>
                  <a:pt x="9155" y="4135"/>
                  <a:pt x="9466" y="4157"/>
                  <a:pt x="9642" y="4402"/>
                </a:cubicBezTo>
                <a:cubicBezTo>
                  <a:pt x="9953" y="4846"/>
                  <a:pt x="10250" y="4868"/>
                  <a:pt x="10575" y="4624"/>
                </a:cubicBezTo>
                <a:cubicBezTo>
                  <a:pt x="10818" y="4446"/>
                  <a:pt x="11021" y="4557"/>
                  <a:pt x="11238" y="4690"/>
                </a:cubicBezTo>
                <a:cubicBezTo>
                  <a:pt x="11319" y="4757"/>
                  <a:pt x="11413" y="4823"/>
                  <a:pt x="11508" y="4890"/>
                </a:cubicBezTo>
                <a:cubicBezTo>
                  <a:pt x="11603" y="4513"/>
                  <a:pt x="11495" y="4357"/>
                  <a:pt x="11373" y="4180"/>
                </a:cubicBezTo>
                <a:cubicBezTo>
                  <a:pt x="11075" y="3736"/>
                  <a:pt x="11089" y="3736"/>
                  <a:pt x="11278" y="3092"/>
                </a:cubicBezTo>
                <a:cubicBezTo>
                  <a:pt x="11454" y="2470"/>
                  <a:pt x="11711" y="2026"/>
                  <a:pt x="12117" y="1827"/>
                </a:cubicBezTo>
                <a:cubicBezTo>
                  <a:pt x="12184" y="1782"/>
                  <a:pt x="12252" y="1671"/>
                  <a:pt x="12401" y="1494"/>
                </a:cubicBezTo>
                <a:cubicBezTo>
                  <a:pt x="11440" y="1138"/>
                  <a:pt x="10588" y="1294"/>
                  <a:pt x="9723" y="1582"/>
                </a:cubicBezTo>
                <a:cubicBezTo>
                  <a:pt x="9696" y="2204"/>
                  <a:pt x="9520" y="2670"/>
                  <a:pt x="9168" y="2959"/>
                </a:cubicBezTo>
                <a:cubicBezTo>
                  <a:pt x="8911" y="3136"/>
                  <a:pt x="8857" y="3558"/>
                  <a:pt x="8857" y="4002"/>
                </a:cubicBezTo>
                <a:close/>
                <a:moveTo>
                  <a:pt x="12942" y="15923"/>
                </a:moveTo>
                <a:cubicBezTo>
                  <a:pt x="11792" y="16278"/>
                  <a:pt x="10642" y="16611"/>
                  <a:pt x="9506" y="16967"/>
                </a:cubicBezTo>
                <a:cubicBezTo>
                  <a:pt x="9506" y="17033"/>
                  <a:pt x="9506" y="17078"/>
                  <a:pt x="9506" y="17144"/>
                </a:cubicBezTo>
                <a:cubicBezTo>
                  <a:pt x="9696" y="17189"/>
                  <a:pt x="9899" y="17277"/>
                  <a:pt x="10088" y="17277"/>
                </a:cubicBezTo>
                <a:cubicBezTo>
                  <a:pt x="10264" y="17277"/>
                  <a:pt x="10399" y="17322"/>
                  <a:pt x="10480" y="17610"/>
                </a:cubicBezTo>
                <a:cubicBezTo>
                  <a:pt x="10548" y="17810"/>
                  <a:pt x="10669" y="17966"/>
                  <a:pt x="10751" y="18143"/>
                </a:cubicBezTo>
                <a:cubicBezTo>
                  <a:pt x="10899" y="18476"/>
                  <a:pt x="11062" y="18565"/>
                  <a:pt x="11305" y="18409"/>
                </a:cubicBezTo>
                <a:cubicBezTo>
                  <a:pt x="11535" y="18276"/>
                  <a:pt x="11806" y="18165"/>
                  <a:pt x="12036" y="18210"/>
                </a:cubicBezTo>
                <a:cubicBezTo>
                  <a:pt x="12252" y="18254"/>
                  <a:pt x="12374" y="18143"/>
                  <a:pt x="12522" y="17988"/>
                </a:cubicBezTo>
                <a:cubicBezTo>
                  <a:pt x="12847" y="17610"/>
                  <a:pt x="13172" y="17211"/>
                  <a:pt x="13659" y="17055"/>
                </a:cubicBezTo>
                <a:cubicBezTo>
                  <a:pt x="13415" y="16700"/>
                  <a:pt x="13172" y="16323"/>
                  <a:pt x="12942" y="15923"/>
                </a:cubicBezTo>
                <a:close/>
                <a:moveTo>
                  <a:pt x="17148" y="6155"/>
                </a:moveTo>
                <a:cubicBezTo>
                  <a:pt x="17567" y="5600"/>
                  <a:pt x="17716" y="4335"/>
                  <a:pt x="17419" y="3847"/>
                </a:cubicBezTo>
                <a:cubicBezTo>
                  <a:pt x="17013" y="3159"/>
                  <a:pt x="16485" y="3092"/>
                  <a:pt x="15877" y="3092"/>
                </a:cubicBezTo>
                <a:cubicBezTo>
                  <a:pt x="16337" y="4180"/>
                  <a:pt x="16742" y="5156"/>
                  <a:pt x="17148" y="6155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09" name="Google Shape;509;p31"/>
          <p:cNvSpPr/>
          <p:nvPr/>
        </p:nvSpPr>
        <p:spPr>
          <a:xfrm>
            <a:off x="9942735" y="3052168"/>
            <a:ext cx="1989963" cy="1596364"/>
          </a:xfrm>
          <a:custGeom>
            <a:avLst/>
            <a:gdLst/>
            <a:ahLst/>
            <a:cxnLst/>
            <a:rect l="l" t="t" r="r" b="b"/>
            <a:pathLst>
              <a:path w="21451" h="21457" extrusionOk="0">
                <a:moveTo>
                  <a:pt x="13056" y="10831"/>
                </a:moveTo>
                <a:cubicBezTo>
                  <a:pt x="12697" y="11176"/>
                  <a:pt x="12379" y="11508"/>
                  <a:pt x="12051" y="11828"/>
                </a:cubicBezTo>
                <a:cubicBezTo>
                  <a:pt x="11928" y="11956"/>
                  <a:pt x="11784" y="12058"/>
                  <a:pt x="11651" y="12173"/>
                </a:cubicBezTo>
                <a:cubicBezTo>
                  <a:pt x="11425" y="12378"/>
                  <a:pt x="11179" y="12544"/>
                  <a:pt x="11035" y="12877"/>
                </a:cubicBezTo>
                <a:cubicBezTo>
                  <a:pt x="10984" y="13005"/>
                  <a:pt x="10871" y="13094"/>
                  <a:pt x="10769" y="13184"/>
                </a:cubicBezTo>
                <a:cubicBezTo>
                  <a:pt x="10102" y="13823"/>
                  <a:pt x="9425" y="14475"/>
                  <a:pt x="8748" y="15115"/>
                </a:cubicBezTo>
                <a:cubicBezTo>
                  <a:pt x="7938" y="15882"/>
                  <a:pt x="7117" y="16637"/>
                  <a:pt x="6307" y="17417"/>
                </a:cubicBezTo>
                <a:cubicBezTo>
                  <a:pt x="5866" y="17839"/>
                  <a:pt x="5466" y="18312"/>
                  <a:pt x="5025" y="18734"/>
                </a:cubicBezTo>
                <a:cubicBezTo>
                  <a:pt x="4594" y="19143"/>
                  <a:pt x="4133" y="19488"/>
                  <a:pt x="3692" y="19872"/>
                </a:cubicBezTo>
                <a:cubicBezTo>
                  <a:pt x="3384" y="20141"/>
                  <a:pt x="3087" y="20422"/>
                  <a:pt x="2789" y="20716"/>
                </a:cubicBezTo>
                <a:cubicBezTo>
                  <a:pt x="2584" y="20908"/>
                  <a:pt x="2379" y="21113"/>
                  <a:pt x="2184" y="21317"/>
                </a:cubicBezTo>
                <a:cubicBezTo>
                  <a:pt x="2051" y="21458"/>
                  <a:pt x="1907" y="21509"/>
                  <a:pt x="1774" y="21394"/>
                </a:cubicBezTo>
                <a:cubicBezTo>
                  <a:pt x="1497" y="21176"/>
                  <a:pt x="1240" y="20946"/>
                  <a:pt x="974" y="20703"/>
                </a:cubicBezTo>
                <a:cubicBezTo>
                  <a:pt x="676" y="20422"/>
                  <a:pt x="441" y="20077"/>
                  <a:pt x="317" y="19629"/>
                </a:cubicBezTo>
                <a:cubicBezTo>
                  <a:pt x="205" y="19194"/>
                  <a:pt x="92" y="18772"/>
                  <a:pt x="20" y="18325"/>
                </a:cubicBezTo>
                <a:cubicBezTo>
                  <a:pt x="-62" y="17813"/>
                  <a:pt x="112" y="17378"/>
                  <a:pt x="379" y="16995"/>
                </a:cubicBezTo>
                <a:cubicBezTo>
                  <a:pt x="953" y="16176"/>
                  <a:pt x="1671" y="15562"/>
                  <a:pt x="2369" y="14923"/>
                </a:cubicBezTo>
                <a:cubicBezTo>
                  <a:pt x="3435" y="13938"/>
                  <a:pt x="4471" y="12915"/>
                  <a:pt x="5497" y="11866"/>
                </a:cubicBezTo>
                <a:cubicBezTo>
                  <a:pt x="6041" y="11304"/>
                  <a:pt x="6584" y="10767"/>
                  <a:pt x="7148" y="10242"/>
                </a:cubicBezTo>
                <a:cubicBezTo>
                  <a:pt x="8041" y="9398"/>
                  <a:pt x="8953" y="8580"/>
                  <a:pt x="9856" y="7736"/>
                </a:cubicBezTo>
                <a:cubicBezTo>
                  <a:pt x="10164" y="7454"/>
                  <a:pt x="10461" y="7160"/>
                  <a:pt x="10769" y="6866"/>
                </a:cubicBezTo>
                <a:cubicBezTo>
                  <a:pt x="10646" y="6342"/>
                  <a:pt x="10830" y="5984"/>
                  <a:pt x="11148" y="5677"/>
                </a:cubicBezTo>
                <a:cubicBezTo>
                  <a:pt x="11466" y="5370"/>
                  <a:pt x="11764" y="5012"/>
                  <a:pt x="12071" y="4692"/>
                </a:cubicBezTo>
                <a:cubicBezTo>
                  <a:pt x="12543" y="4219"/>
                  <a:pt x="13015" y="3746"/>
                  <a:pt x="13497" y="3298"/>
                </a:cubicBezTo>
                <a:cubicBezTo>
                  <a:pt x="14112" y="2748"/>
                  <a:pt x="14728" y="2211"/>
                  <a:pt x="15364" y="1687"/>
                </a:cubicBezTo>
                <a:cubicBezTo>
                  <a:pt x="15928" y="1226"/>
                  <a:pt x="16441" y="702"/>
                  <a:pt x="16974" y="190"/>
                </a:cubicBezTo>
                <a:cubicBezTo>
                  <a:pt x="17271" y="-91"/>
                  <a:pt x="17517" y="-65"/>
                  <a:pt x="17846" y="305"/>
                </a:cubicBezTo>
                <a:cubicBezTo>
                  <a:pt x="18133" y="638"/>
                  <a:pt x="18410" y="983"/>
                  <a:pt x="18676" y="1341"/>
                </a:cubicBezTo>
                <a:cubicBezTo>
                  <a:pt x="19138" y="1955"/>
                  <a:pt x="19600" y="2569"/>
                  <a:pt x="20051" y="3208"/>
                </a:cubicBezTo>
                <a:cubicBezTo>
                  <a:pt x="20482" y="3810"/>
                  <a:pt x="20902" y="4436"/>
                  <a:pt x="21312" y="5063"/>
                </a:cubicBezTo>
                <a:cubicBezTo>
                  <a:pt x="21538" y="5408"/>
                  <a:pt x="21476" y="5817"/>
                  <a:pt x="21210" y="6124"/>
                </a:cubicBezTo>
                <a:cubicBezTo>
                  <a:pt x="20707" y="6713"/>
                  <a:pt x="20133" y="7173"/>
                  <a:pt x="19579" y="7697"/>
                </a:cubicBezTo>
                <a:cubicBezTo>
                  <a:pt x="18871" y="8362"/>
                  <a:pt x="18184" y="9078"/>
                  <a:pt x="17476" y="9756"/>
                </a:cubicBezTo>
                <a:cubicBezTo>
                  <a:pt x="16882" y="10332"/>
                  <a:pt x="16266" y="10894"/>
                  <a:pt x="15671" y="11444"/>
                </a:cubicBezTo>
                <a:cubicBezTo>
                  <a:pt x="15271" y="11137"/>
                  <a:pt x="15220" y="10754"/>
                  <a:pt x="15558" y="10421"/>
                </a:cubicBezTo>
                <a:cubicBezTo>
                  <a:pt x="16430" y="9539"/>
                  <a:pt x="17312" y="8669"/>
                  <a:pt x="18194" y="7800"/>
                </a:cubicBezTo>
                <a:cubicBezTo>
                  <a:pt x="18635" y="7352"/>
                  <a:pt x="19076" y="6904"/>
                  <a:pt x="19517" y="6470"/>
                </a:cubicBezTo>
                <a:cubicBezTo>
                  <a:pt x="19805" y="6188"/>
                  <a:pt x="20102" y="5920"/>
                  <a:pt x="20389" y="5651"/>
                </a:cubicBezTo>
                <a:cubicBezTo>
                  <a:pt x="20225" y="5114"/>
                  <a:pt x="20020" y="5050"/>
                  <a:pt x="19641" y="5408"/>
                </a:cubicBezTo>
                <a:cubicBezTo>
                  <a:pt x="19158" y="5868"/>
                  <a:pt x="18687" y="6342"/>
                  <a:pt x="18215" y="6815"/>
                </a:cubicBezTo>
                <a:cubicBezTo>
                  <a:pt x="16779" y="8260"/>
                  <a:pt x="15343" y="9705"/>
                  <a:pt x="13897" y="11137"/>
                </a:cubicBezTo>
                <a:cubicBezTo>
                  <a:pt x="13559" y="11483"/>
                  <a:pt x="13548" y="11457"/>
                  <a:pt x="13261" y="11061"/>
                </a:cubicBezTo>
                <a:cubicBezTo>
                  <a:pt x="13220" y="10958"/>
                  <a:pt x="13148" y="10907"/>
                  <a:pt x="13056" y="10831"/>
                </a:cubicBezTo>
                <a:close/>
                <a:moveTo>
                  <a:pt x="10974" y="7787"/>
                </a:moveTo>
                <a:cubicBezTo>
                  <a:pt x="10317" y="8234"/>
                  <a:pt x="2010" y="16202"/>
                  <a:pt x="1589" y="16777"/>
                </a:cubicBezTo>
                <a:cubicBezTo>
                  <a:pt x="1599" y="17954"/>
                  <a:pt x="1948" y="18900"/>
                  <a:pt x="2799" y="19603"/>
                </a:cubicBezTo>
                <a:cubicBezTo>
                  <a:pt x="3435" y="19054"/>
                  <a:pt x="4081" y="18542"/>
                  <a:pt x="4697" y="17967"/>
                </a:cubicBezTo>
                <a:cubicBezTo>
                  <a:pt x="5928" y="16816"/>
                  <a:pt x="7128" y="15601"/>
                  <a:pt x="8358" y="14450"/>
                </a:cubicBezTo>
                <a:cubicBezTo>
                  <a:pt x="9456" y="13427"/>
                  <a:pt x="10512" y="12352"/>
                  <a:pt x="11538" y="11227"/>
                </a:cubicBezTo>
                <a:cubicBezTo>
                  <a:pt x="11846" y="10894"/>
                  <a:pt x="12174" y="10575"/>
                  <a:pt x="12471" y="10268"/>
                </a:cubicBezTo>
                <a:cubicBezTo>
                  <a:pt x="11979" y="9449"/>
                  <a:pt x="11476" y="8631"/>
                  <a:pt x="10974" y="7787"/>
                </a:cubicBezTo>
                <a:close/>
                <a:moveTo>
                  <a:pt x="13651" y="10217"/>
                </a:moveTo>
                <a:cubicBezTo>
                  <a:pt x="15661" y="8337"/>
                  <a:pt x="17487" y="6137"/>
                  <a:pt x="19640" y="4372"/>
                </a:cubicBezTo>
                <a:cubicBezTo>
                  <a:pt x="19405" y="4027"/>
                  <a:pt x="19210" y="3733"/>
                  <a:pt x="19015" y="3426"/>
                </a:cubicBezTo>
                <a:cubicBezTo>
                  <a:pt x="18738" y="3004"/>
                  <a:pt x="18471" y="2595"/>
                  <a:pt x="18205" y="2173"/>
                </a:cubicBezTo>
                <a:cubicBezTo>
                  <a:pt x="17938" y="1738"/>
                  <a:pt x="17651" y="1303"/>
                  <a:pt x="17251" y="996"/>
                </a:cubicBezTo>
                <a:cubicBezTo>
                  <a:pt x="16994" y="1226"/>
                  <a:pt x="16738" y="1456"/>
                  <a:pt x="16492" y="1674"/>
                </a:cubicBezTo>
                <a:cubicBezTo>
                  <a:pt x="16153" y="1981"/>
                  <a:pt x="15825" y="2313"/>
                  <a:pt x="15476" y="2607"/>
                </a:cubicBezTo>
                <a:cubicBezTo>
                  <a:pt x="14461" y="3477"/>
                  <a:pt x="13405" y="4244"/>
                  <a:pt x="12471" y="5255"/>
                </a:cubicBezTo>
                <a:cubicBezTo>
                  <a:pt x="12071" y="5677"/>
                  <a:pt x="11681" y="6124"/>
                  <a:pt x="11302" y="6546"/>
                </a:cubicBezTo>
                <a:cubicBezTo>
                  <a:pt x="11764" y="8094"/>
                  <a:pt x="12840" y="9782"/>
                  <a:pt x="13651" y="10217"/>
                </a:cubicBezTo>
                <a:close/>
                <a:moveTo>
                  <a:pt x="1015" y="17250"/>
                </a:moveTo>
                <a:cubicBezTo>
                  <a:pt x="830" y="17468"/>
                  <a:pt x="687" y="17532"/>
                  <a:pt x="646" y="17826"/>
                </a:cubicBezTo>
                <a:cubicBezTo>
                  <a:pt x="512" y="18785"/>
                  <a:pt x="1107" y="20000"/>
                  <a:pt x="1917" y="20396"/>
                </a:cubicBezTo>
                <a:cubicBezTo>
                  <a:pt x="2040" y="20269"/>
                  <a:pt x="2174" y="20141"/>
                  <a:pt x="2317" y="19974"/>
                </a:cubicBezTo>
                <a:cubicBezTo>
                  <a:pt x="1599" y="19297"/>
                  <a:pt x="1138" y="18440"/>
                  <a:pt x="1015" y="17250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0" name="Google Shape;510;p31"/>
          <p:cNvSpPr/>
          <p:nvPr/>
        </p:nvSpPr>
        <p:spPr>
          <a:xfrm>
            <a:off x="485244" y="2557411"/>
            <a:ext cx="1696041" cy="1578906"/>
          </a:xfrm>
          <a:custGeom>
            <a:avLst/>
            <a:gdLst/>
            <a:ahLst/>
            <a:cxnLst/>
            <a:rect l="l" t="t" r="r" b="b"/>
            <a:pathLst>
              <a:path w="21355" h="21438" extrusionOk="0">
                <a:moveTo>
                  <a:pt x="175" y="56"/>
                </a:moveTo>
                <a:cubicBezTo>
                  <a:pt x="379" y="-60"/>
                  <a:pt x="595" y="18"/>
                  <a:pt x="822" y="173"/>
                </a:cubicBezTo>
                <a:cubicBezTo>
                  <a:pt x="1290" y="496"/>
                  <a:pt x="1769" y="831"/>
                  <a:pt x="2260" y="1116"/>
                </a:cubicBezTo>
                <a:cubicBezTo>
                  <a:pt x="2919" y="1503"/>
                  <a:pt x="3590" y="1839"/>
                  <a:pt x="4261" y="2201"/>
                </a:cubicBezTo>
                <a:cubicBezTo>
                  <a:pt x="4572" y="2369"/>
                  <a:pt x="4860" y="2575"/>
                  <a:pt x="5219" y="2601"/>
                </a:cubicBezTo>
                <a:cubicBezTo>
                  <a:pt x="5279" y="2601"/>
                  <a:pt x="5351" y="2679"/>
                  <a:pt x="5411" y="2730"/>
                </a:cubicBezTo>
                <a:cubicBezTo>
                  <a:pt x="5998" y="3389"/>
                  <a:pt x="6561" y="4061"/>
                  <a:pt x="7160" y="4707"/>
                </a:cubicBezTo>
                <a:cubicBezTo>
                  <a:pt x="7352" y="4914"/>
                  <a:pt x="7615" y="5043"/>
                  <a:pt x="7819" y="5237"/>
                </a:cubicBezTo>
                <a:cubicBezTo>
                  <a:pt x="8094" y="5482"/>
                  <a:pt x="8346" y="5766"/>
                  <a:pt x="8597" y="6038"/>
                </a:cubicBezTo>
                <a:cubicBezTo>
                  <a:pt x="9053" y="6503"/>
                  <a:pt x="9508" y="6968"/>
                  <a:pt x="9963" y="7433"/>
                </a:cubicBezTo>
                <a:cubicBezTo>
                  <a:pt x="10227" y="7704"/>
                  <a:pt x="10466" y="7988"/>
                  <a:pt x="10742" y="8234"/>
                </a:cubicBezTo>
                <a:cubicBezTo>
                  <a:pt x="11329" y="8776"/>
                  <a:pt x="11940" y="9293"/>
                  <a:pt x="12515" y="9836"/>
                </a:cubicBezTo>
                <a:cubicBezTo>
                  <a:pt x="12994" y="10288"/>
                  <a:pt x="13425" y="10779"/>
                  <a:pt x="13893" y="11244"/>
                </a:cubicBezTo>
                <a:cubicBezTo>
                  <a:pt x="14276" y="11631"/>
                  <a:pt x="14659" y="12006"/>
                  <a:pt x="15043" y="12381"/>
                </a:cubicBezTo>
                <a:cubicBezTo>
                  <a:pt x="15450" y="12781"/>
                  <a:pt x="15845" y="13207"/>
                  <a:pt x="16241" y="13608"/>
                </a:cubicBezTo>
                <a:cubicBezTo>
                  <a:pt x="16624" y="13983"/>
                  <a:pt x="16995" y="14370"/>
                  <a:pt x="17403" y="14732"/>
                </a:cubicBezTo>
                <a:cubicBezTo>
                  <a:pt x="17582" y="14887"/>
                  <a:pt x="17810" y="14964"/>
                  <a:pt x="18026" y="15068"/>
                </a:cubicBezTo>
                <a:cubicBezTo>
                  <a:pt x="18265" y="15184"/>
                  <a:pt x="18517" y="15274"/>
                  <a:pt x="18745" y="15365"/>
                </a:cubicBezTo>
                <a:cubicBezTo>
                  <a:pt x="18709" y="15649"/>
                  <a:pt x="18673" y="15869"/>
                  <a:pt x="18661" y="16011"/>
                </a:cubicBezTo>
                <a:cubicBezTo>
                  <a:pt x="19487" y="16799"/>
                  <a:pt x="20254" y="17522"/>
                  <a:pt x="21009" y="18272"/>
                </a:cubicBezTo>
                <a:cubicBezTo>
                  <a:pt x="21464" y="18724"/>
                  <a:pt x="21452" y="19034"/>
                  <a:pt x="21081" y="19563"/>
                </a:cubicBezTo>
                <a:cubicBezTo>
                  <a:pt x="20637" y="20171"/>
                  <a:pt x="20110" y="20687"/>
                  <a:pt x="19535" y="21140"/>
                </a:cubicBezTo>
                <a:cubicBezTo>
                  <a:pt x="19044" y="21540"/>
                  <a:pt x="18733" y="21540"/>
                  <a:pt x="18253" y="21127"/>
                </a:cubicBezTo>
                <a:cubicBezTo>
                  <a:pt x="17690" y="20636"/>
                  <a:pt x="17139" y="20119"/>
                  <a:pt x="16612" y="19589"/>
                </a:cubicBezTo>
                <a:cubicBezTo>
                  <a:pt x="16396" y="19383"/>
                  <a:pt x="16205" y="19215"/>
                  <a:pt x="15905" y="19331"/>
                </a:cubicBezTo>
                <a:cubicBezTo>
                  <a:pt x="15726" y="19396"/>
                  <a:pt x="15606" y="19318"/>
                  <a:pt x="15486" y="19176"/>
                </a:cubicBezTo>
                <a:cubicBezTo>
                  <a:pt x="15390" y="19047"/>
                  <a:pt x="15258" y="18930"/>
                  <a:pt x="15174" y="18788"/>
                </a:cubicBezTo>
                <a:cubicBezTo>
                  <a:pt x="14827" y="18168"/>
                  <a:pt x="14312" y="17781"/>
                  <a:pt x="13773" y="17367"/>
                </a:cubicBezTo>
                <a:cubicBezTo>
                  <a:pt x="13497" y="17161"/>
                  <a:pt x="13270" y="16863"/>
                  <a:pt x="13018" y="16605"/>
                </a:cubicBezTo>
                <a:cubicBezTo>
                  <a:pt x="12862" y="16437"/>
                  <a:pt x="12695" y="16282"/>
                  <a:pt x="12527" y="16127"/>
                </a:cubicBezTo>
                <a:cubicBezTo>
                  <a:pt x="11784" y="15455"/>
                  <a:pt x="11005" y="14835"/>
                  <a:pt x="10359" y="14034"/>
                </a:cubicBezTo>
                <a:cubicBezTo>
                  <a:pt x="10059" y="13673"/>
                  <a:pt x="9664" y="13401"/>
                  <a:pt x="9340" y="13078"/>
                </a:cubicBezTo>
                <a:cubicBezTo>
                  <a:pt x="9041" y="12781"/>
                  <a:pt x="8765" y="12458"/>
                  <a:pt x="8478" y="12148"/>
                </a:cubicBezTo>
                <a:cubicBezTo>
                  <a:pt x="8298" y="11967"/>
                  <a:pt x="8106" y="11799"/>
                  <a:pt x="7915" y="11618"/>
                </a:cubicBezTo>
                <a:cubicBezTo>
                  <a:pt x="7795" y="11502"/>
                  <a:pt x="7687" y="11347"/>
                  <a:pt x="7555" y="11231"/>
                </a:cubicBezTo>
                <a:cubicBezTo>
                  <a:pt x="7435" y="11115"/>
                  <a:pt x="7268" y="11050"/>
                  <a:pt x="7160" y="10934"/>
                </a:cubicBezTo>
                <a:cubicBezTo>
                  <a:pt x="6645" y="10352"/>
                  <a:pt x="6154" y="9745"/>
                  <a:pt x="5614" y="9190"/>
                </a:cubicBezTo>
                <a:cubicBezTo>
                  <a:pt x="5423" y="8996"/>
                  <a:pt x="5243" y="8751"/>
                  <a:pt x="4967" y="8660"/>
                </a:cubicBezTo>
                <a:cubicBezTo>
                  <a:pt x="4884" y="8634"/>
                  <a:pt x="4824" y="8531"/>
                  <a:pt x="4752" y="8466"/>
                </a:cubicBezTo>
                <a:cubicBezTo>
                  <a:pt x="4081" y="7756"/>
                  <a:pt x="3410" y="7058"/>
                  <a:pt x="2739" y="6348"/>
                </a:cubicBezTo>
                <a:cubicBezTo>
                  <a:pt x="2667" y="6270"/>
                  <a:pt x="2572" y="6193"/>
                  <a:pt x="2524" y="6089"/>
                </a:cubicBezTo>
                <a:cubicBezTo>
                  <a:pt x="2044" y="5095"/>
                  <a:pt x="1565" y="4100"/>
                  <a:pt x="1086" y="3105"/>
                </a:cubicBezTo>
                <a:cubicBezTo>
                  <a:pt x="811" y="2537"/>
                  <a:pt x="535" y="1968"/>
                  <a:pt x="235" y="1400"/>
                </a:cubicBezTo>
                <a:cubicBezTo>
                  <a:pt x="20" y="999"/>
                  <a:pt x="-136" y="586"/>
                  <a:pt x="175" y="56"/>
                </a:cubicBezTo>
                <a:close/>
                <a:moveTo>
                  <a:pt x="11365" y="12562"/>
                </a:moveTo>
                <a:cubicBezTo>
                  <a:pt x="11269" y="12587"/>
                  <a:pt x="11149" y="12652"/>
                  <a:pt x="11089" y="12613"/>
                </a:cubicBezTo>
                <a:cubicBezTo>
                  <a:pt x="10850" y="12458"/>
                  <a:pt x="10610" y="12290"/>
                  <a:pt x="10394" y="12084"/>
                </a:cubicBezTo>
                <a:cubicBezTo>
                  <a:pt x="10023" y="11735"/>
                  <a:pt x="9700" y="11296"/>
                  <a:pt x="9292" y="10998"/>
                </a:cubicBezTo>
                <a:cubicBezTo>
                  <a:pt x="8885" y="10701"/>
                  <a:pt x="8609" y="10262"/>
                  <a:pt x="8214" y="9952"/>
                </a:cubicBezTo>
                <a:cubicBezTo>
                  <a:pt x="7567" y="9435"/>
                  <a:pt x="7004" y="8789"/>
                  <a:pt x="6417" y="8182"/>
                </a:cubicBezTo>
                <a:cubicBezTo>
                  <a:pt x="5758" y="7523"/>
                  <a:pt x="5111" y="6851"/>
                  <a:pt x="4452" y="6167"/>
                </a:cubicBezTo>
                <a:cubicBezTo>
                  <a:pt x="4285" y="6270"/>
                  <a:pt x="4153" y="6361"/>
                  <a:pt x="3997" y="6451"/>
                </a:cubicBezTo>
                <a:cubicBezTo>
                  <a:pt x="4297" y="6800"/>
                  <a:pt x="4548" y="7110"/>
                  <a:pt x="4824" y="7407"/>
                </a:cubicBezTo>
                <a:cubicBezTo>
                  <a:pt x="5159" y="7769"/>
                  <a:pt x="5531" y="8092"/>
                  <a:pt x="5866" y="8453"/>
                </a:cubicBezTo>
                <a:cubicBezTo>
                  <a:pt x="5950" y="8544"/>
                  <a:pt x="5962" y="8699"/>
                  <a:pt x="6010" y="8841"/>
                </a:cubicBezTo>
                <a:cubicBezTo>
                  <a:pt x="6333" y="8815"/>
                  <a:pt x="6573" y="9035"/>
                  <a:pt x="6693" y="9293"/>
                </a:cubicBezTo>
                <a:cubicBezTo>
                  <a:pt x="6872" y="9681"/>
                  <a:pt x="7220" y="9836"/>
                  <a:pt x="7471" y="10120"/>
                </a:cubicBezTo>
                <a:cubicBezTo>
                  <a:pt x="7579" y="10249"/>
                  <a:pt x="7699" y="10352"/>
                  <a:pt x="7807" y="10482"/>
                </a:cubicBezTo>
                <a:cubicBezTo>
                  <a:pt x="8011" y="10701"/>
                  <a:pt x="8202" y="10921"/>
                  <a:pt x="8406" y="11128"/>
                </a:cubicBezTo>
                <a:cubicBezTo>
                  <a:pt x="8933" y="11670"/>
                  <a:pt x="9460" y="12200"/>
                  <a:pt x="9987" y="12742"/>
                </a:cubicBezTo>
                <a:cubicBezTo>
                  <a:pt x="10347" y="13104"/>
                  <a:pt x="10670" y="13505"/>
                  <a:pt x="11041" y="13853"/>
                </a:cubicBezTo>
                <a:cubicBezTo>
                  <a:pt x="11892" y="14667"/>
                  <a:pt x="12743" y="15468"/>
                  <a:pt x="13605" y="16269"/>
                </a:cubicBezTo>
                <a:cubicBezTo>
                  <a:pt x="14036" y="16670"/>
                  <a:pt x="14480" y="17044"/>
                  <a:pt x="14947" y="17419"/>
                </a:cubicBezTo>
                <a:cubicBezTo>
                  <a:pt x="15175" y="17600"/>
                  <a:pt x="15438" y="17716"/>
                  <a:pt x="15738" y="17432"/>
                </a:cubicBezTo>
                <a:cubicBezTo>
                  <a:pt x="15187" y="16876"/>
                  <a:pt x="14671" y="16334"/>
                  <a:pt x="14132" y="15804"/>
                </a:cubicBezTo>
                <a:cubicBezTo>
                  <a:pt x="13497" y="15171"/>
                  <a:pt x="12862" y="14551"/>
                  <a:pt x="12228" y="13918"/>
                </a:cubicBezTo>
                <a:cubicBezTo>
                  <a:pt x="12120" y="13815"/>
                  <a:pt x="12000" y="13737"/>
                  <a:pt x="11904" y="13634"/>
                </a:cubicBezTo>
                <a:cubicBezTo>
                  <a:pt x="11700" y="13427"/>
                  <a:pt x="11449" y="13246"/>
                  <a:pt x="11389" y="12923"/>
                </a:cubicBezTo>
                <a:cubicBezTo>
                  <a:pt x="11377" y="12833"/>
                  <a:pt x="11425" y="12729"/>
                  <a:pt x="11437" y="12626"/>
                </a:cubicBezTo>
                <a:cubicBezTo>
                  <a:pt x="11473" y="12613"/>
                  <a:pt x="11509" y="12587"/>
                  <a:pt x="11545" y="12574"/>
                </a:cubicBezTo>
                <a:cubicBezTo>
                  <a:pt x="12970" y="14280"/>
                  <a:pt x="14683" y="15636"/>
                  <a:pt x="16265" y="17199"/>
                </a:cubicBezTo>
                <a:cubicBezTo>
                  <a:pt x="16361" y="17096"/>
                  <a:pt x="16432" y="16993"/>
                  <a:pt x="16528" y="16889"/>
                </a:cubicBezTo>
                <a:cubicBezTo>
                  <a:pt x="16277" y="16670"/>
                  <a:pt x="16037" y="16463"/>
                  <a:pt x="15822" y="16243"/>
                </a:cubicBezTo>
                <a:cubicBezTo>
                  <a:pt x="15103" y="15546"/>
                  <a:pt x="14372" y="14848"/>
                  <a:pt x="13665" y="14138"/>
                </a:cubicBezTo>
                <a:cubicBezTo>
                  <a:pt x="13294" y="13776"/>
                  <a:pt x="12970" y="13363"/>
                  <a:pt x="12599" y="12988"/>
                </a:cubicBezTo>
                <a:cubicBezTo>
                  <a:pt x="12180" y="12574"/>
                  <a:pt x="11736" y="12200"/>
                  <a:pt x="11317" y="11774"/>
                </a:cubicBezTo>
                <a:cubicBezTo>
                  <a:pt x="10586" y="11037"/>
                  <a:pt x="9879" y="10262"/>
                  <a:pt x="9161" y="9526"/>
                </a:cubicBezTo>
                <a:cubicBezTo>
                  <a:pt x="8717" y="9073"/>
                  <a:pt x="8262" y="8634"/>
                  <a:pt x="7807" y="8195"/>
                </a:cubicBezTo>
                <a:cubicBezTo>
                  <a:pt x="7507" y="7898"/>
                  <a:pt x="7196" y="7614"/>
                  <a:pt x="6920" y="7304"/>
                </a:cubicBezTo>
                <a:cubicBezTo>
                  <a:pt x="6681" y="7032"/>
                  <a:pt x="6489" y="6722"/>
                  <a:pt x="6178" y="6529"/>
                </a:cubicBezTo>
                <a:cubicBezTo>
                  <a:pt x="6034" y="6438"/>
                  <a:pt x="5938" y="6257"/>
                  <a:pt x="5818" y="6128"/>
                </a:cubicBezTo>
                <a:cubicBezTo>
                  <a:pt x="5615" y="5908"/>
                  <a:pt x="5399" y="5676"/>
                  <a:pt x="5171" y="5430"/>
                </a:cubicBezTo>
                <a:cubicBezTo>
                  <a:pt x="5028" y="5611"/>
                  <a:pt x="4920" y="5753"/>
                  <a:pt x="4788" y="5908"/>
                </a:cubicBezTo>
                <a:cubicBezTo>
                  <a:pt x="5159" y="6257"/>
                  <a:pt x="5483" y="6580"/>
                  <a:pt x="5818" y="6890"/>
                </a:cubicBezTo>
                <a:cubicBezTo>
                  <a:pt x="6525" y="7549"/>
                  <a:pt x="7064" y="8402"/>
                  <a:pt x="7843" y="8996"/>
                </a:cubicBezTo>
                <a:cubicBezTo>
                  <a:pt x="7939" y="9073"/>
                  <a:pt x="8011" y="9203"/>
                  <a:pt x="8094" y="9306"/>
                </a:cubicBezTo>
                <a:cubicBezTo>
                  <a:pt x="8130" y="9358"/>
                  <a:pt x="8166" y="9448"/>
                  <a:pt x="8214" y="9461"/>
                </a:cubicBezTo>
                <a:cubicBezTo>
                  <a:pt x="8705" y="9539"/>
                  <a:pt x="8897" y="10029"/>
                  <a:pt x="9245" y="10327"/>
                </a:cubicBezTo>
                <a:cubicBezTo>
                  <a:pt x="9808" y="10805"/>
                  <a:pt x="10311" y="11386"/>
                  <a:pt x="10826" y="11916"/>
                </a:cubicBezTo>
                <a:cubicBezTo>
                  <a:pt x="10910" y="11993"/>
                  <a:pt x="11018" y="12071"/>
                  <a:pt x="11053" y="12174"/>
                </a:cubicBezTo>
                <a:cubicBezTo>
                  <a:pt x="11113" y="12316"/>
                  <a:pt x="11209" y="12419"/>
                  <a:pt x="11365" y="12562"/>
                </a:cubicBezTo>
                <a:close/>
                <a:moveTo>
                  <a:pt x="5495" y="4862"/>
                </a:moveTo>
                <a:cubicBezTo>
                  <a:pt x="5794" y="5224"/>
                  <a:pt x="6070" y="5560"/>
                  <a:pt x="6369" y="5883"/>
                </a:cubicBezTo>
                <a:cubicBezTo>
                  <a:pt x="6657" y="6193"/>
                  <a:pt x="6980" y="6490"/>
                  <a:pt x="7292" y="6787"/>
                </a:cubicBezTo>
                <a:cubicBezTo>
                  <a:pt x="7495" y="6994"/>
                  <a:pt x="7747" y="7162"/>
                  <a:pt x="7891" y="7420"/>
                </a:cubicBezTo>
                <a:cubicBezTo>
                  <a:pt x="8058" y="7730"/>
                  <a:pt x="8286" y="7924"/>
                  <a:pt x="8538" y="8118"/>
                </a:cubicBezTo>
                <a:cubicBezTo>
                  <a:pt x="8681" y="8221"/>
                  <a:pt x="8789" y="8376"/>
                  <a:pt x="8921" y="8492"/>
                </a:cubicBezTo>
                <a:cubicBezTo>
                  <a:pt x="9400" y="8893"/>
                  <a:pt x="9652" y="9551"/>
                  <a:pt x="10251" y="9810"/>
                </a:cubicBezTo>
                <a:cubicBezTo>
                  <a:pt x="10299" y="9836"/>
                  <a:pt x="10311" y="9926"/>
                  <a:pt x="10359" y="9978"/>
                </a:cubicBezTo>
                <a:cubicBezTo>
                  <a:pt x="10526" y="10159"/>
                  <a:pt x="10682" y="10340"/>
                  <a:pt x="10862" y="10495"/>
                </a:cubicBezTo>
                <a:cubicBezTo>
                  <a:pt x="11005" y="10624"/>
                  <a:pt x="11197" y="10701"/>
                  <a:pt x="11305" y="10843"/>
                </a:cubicBezTo>
                <a:cubicBezTo>
                  <a:pt x="11640" y="11296"/>
                  <a:pt x="12060" y="11631"/>
                  <a:pt x="12455" y="12006"/>
                </a:cubicBezTo>
                <a:cubicBezTo>
                  <a:pt x="12826" y="12355"/>
                  <a:pt x="13222" y="12665"/>
                  <a:pt x="13330" y="13091"/>
                </a:cubicBezTo>
                <a:cubicBezTo>
                  <a:pt x="13545" y="13233"/>
                  <a:pt x="13713" y="13298"/>
                  <a:pt x="13821" y="13401"/>
                </a:cubicBezTo>
                <a:cubicBezTo>
                  <a:pt x="14048" y="13621"/>
                  <a:pt x="14252" y="13866"/>
                  <a:pt x="14468" y="14099"/>
                </a:cubicBezTo>
                <a:cubicBezTo>
                  <a:pt x="14767" y="14435"/>
                  <a:pt x="15079" y="14758"/>
                  <a:pt x="15390" y="15081"/>
                </a:cubicBezTo>
                <a:cubicBezTo>
                  <a:pt x="15821" y="15533"/>
                  <a:pt x="16361" y="15869"/>
                  <a:pt x="16900" y="16295"/>
                </a:cubicBezTo>
                <a:cubicBezTo>
                  <a:pt x="17031" y="15998"/>
                  <a:pt x="17163" y="15727"/>
                  <a:pt x="17283" y="15468"/>
                </a:cubicBezTo>
                <a:cubicBezTo>
                  <a:pt x="16708" y="14939"/>
                  <a:pt x="16145" y="14448"/>
                  <a:pt x="15606" y="13931"/>
                </a:cubicBezTo>
                <a:cubicBezTo>
                  <a:pt x="14084" y="12471"/>
                  <a:pt x="12623" y="10934"/>
                  <a:pt x="11041" y="9551"/>
                </a:cubicBezTo>
                <a:cubicBezTo>
                  <a:pt x="10838" y="9371"/>
                  <a:pt x="10622" y="9190"/>
                  <a:pt x="10430" y="8996"/>
                </a:cubicBezTo>
                <a:cubicBezTo>
                  <a:pt x="9472" y="8053"/>
                  <a:pt x="8526" y="7110"/>
                  <a:pt x="7579" y="6154"/>
                </a:cubicBezTo>
                <a:cubicBezTo>
                  <a:pt x="6980" y="5547"/>
                  <a:pt x="6393" y="4940"/>
                  <a:pt x="5770" y="4307"/>
                </a:cubicBezTo>
                <a:cubicBezTo>
                  <a:pt x="5674" y="4500"/>
                  <a:pt x="5602" y="4655"/>
                  <a:pt x="5495" y="4862"/>
                </a:cubicBezTo>
                <a:close/>
                <a:moveTo>
                  <a:pt x="18481" y="16993"/>
                </a:moveTo>
                <a:cubicBezTo>
                  <a:pt x="17930" y="17664"/>
                  <a:pt x="17427" y="18285"/>
                  <a:pt x="16900" y="18918"/>
                </a:cubicBezTo>
                <a:cubicBezTo>
                  <a:pt x="16983" y="19034"/>
                  <a:pt x="17055" y="19150"/>
                  <a:pt x="17139" y="19228"/>
                </a:cubicBezTo>
                <a:cubicBezTo>
                  <a:pt x="17582" y="19641"/>
                  <a:pt x="18026" y="20041"/>
                  <a:pt x="18481" y="20442"/>
                </a:cubicBezTo>
                <a:cubicBezTo>
                  <a:pt x="18553" y="20507"/>
                  <a:pt x="18637" y="20558"/>
                  <a:pt x="18721" y="20597"/>
                </a:cubicBezTo>
                <a:cubicBezTo>
                  <a:pt x="18936" y="20713"/>
                  <a:pt x="19140" y="20700"/>
                  <a:pt x="19320" y="20507"/>
                </a:cubicBezTo>
                <a:cubicBezTo>
                  <a:pt x="19643" y="20158"/>
                  <a:pt x="19978" y="19822"/>
                  <a:pt x="20278" y="19460"/>
                </a:cubicBezTo>
                <a:cubicBezTo>
                  <a:pt x="20601" y="19073"/>
                  <a:pt x="20589" y="19008"/>
                  <a:pt x="20254" y="18672"/>
                </a:cubicBezTo>
                <a:cubicBezTo>
                  <a:pt x="19679" y="18104"/>
                  <a:pt x="19080" y="17561"/>
                  <a:pt x="18481" y="16993"/>
                </a:cubicBezTo>
                <a:close/>
                <a:moveTo>
                  <a:pt x="2188" y="3531"/>
                </a:moveTo>
                <a:cubicBezTo>
                  <a:pt x="2452" y="4100"/>
                  <a:pt x="2691" y="4707"/>
                  <a:pt x="3015" y="5275"/>
                </a:cubicBezTo>
                <a:cubicBezTo>
                  <a:pt x="3147" y="5508"/>
                  <a:pt x="3458" y="5637"/>
                  <a:pt x="3686" y="5792"/>
                </a:cubicBezTo>
                <a:cubicBezTo>
                  <a:pt x="3734" y="5818"/>
                  <a:pt x="3841" y="5779"/>
                  <a:pt x="3901" y="5728"/>
                </a:cubicBezTo>
                <a:cubicBezTo>
                  <a:pt x="4512" y="5262"/>
                  <a:pt x="5063" y="4733"/>
                  <a:pt x="5219" y="3841"/>
                </a:cubicBezTo>
                <a:cubicBezTo>
                  <a:pt x="4956" y="3518"/>
                  <a:pt x="4680" y="3170"/>
                  <a:pt x="4237" y="3066"/>
                </a:cubicBezTo>
                <a:cubicBezTo>
                  <a:pt x="4105" y="3028"/>
                  <a:pt x="3973" y="2963"/>
                  <a:pt x="3841" y="2898"/>
                </a:cubicBezTo>
                <a:cubicBezTo>
                  <a:pt x="3590" y="2769"/>
                  <a:pt x="3338" y="2640"/>
                  <a:pt x="3135" y="2537"/>
                </a:cubicBezTo>
                <a:cubicBezTo>
                  <a:pt x="2799" y="2885"/>
                  <a:pt x="2500" y="3208"/>
                  <a:pt x="2188" y="3531"/>
                </a:cubicBezTo>
                <a:close/>
                <a:moveTo>
                  <a:pt x="15618" y="18285"/>
                </a:moveTo>
                <a:cubicBezTo>
                  <a:pt x="15785" y="18517"/>
                  <a:pt x="15857" y="18827"/>
                  <a:pt x="16145" y="18633"/>
                </a:cubicBezTo>
                <a:cubicBezTo>
                  <a:pt x="16983" y="18091"/>
                  <a:pt x="17654" y="17367"/>
                  <a:pt x="17978" y="16334"/>
                </a:cubicBezTo>
                <a:cubicBezTo>
                  <a:pt x="18026" y="16166"/>
                  <a:pt x="18086" y="15985"/>
                  <a:pt x="17894" y="15765"/>
                </a:cubicBezTo>
                <a:cubicBezTo>
                  <a:pt x="17594" y="16295"/>
                  <a:pt x="17343" y="16812"/>
                  <a:pt x="17031" y="17290"/>
                </a:cubicBezTo>
                <a:cubicBezTo>
                  <a:pt x="16696" y="17781"/>
                  <a:pt x="16217" y="18078"/>
                  <a:pt x="15618" y="18285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1" name="Google Shape;511;p31"/>
          <p:cNvSpPr/>
          <p:nvPr/>
        </p:nvSpPr>
        <p:spPr>
          <a:xfrm>
            <a:off x="9019821" y="378572"/>
            <a:ext cx="1475241" cy="1592167"/>
          </a:xfrm>
          <a:custGeom>
            <a:avLst/>
            <a:gdLst/>
            <a:ahLst/>
            <a:cxnLst/>
            <a:rect l="l" t="t" r="r" b="b"/>
            <a:pathLst>
              <a:path w="21455" h="21528" extrusionOk="0">
                <a:moveTo>
                  <a:pt x="14616" y="6834"/>
                </a:moveTo>
                <a:cubicBezTo>
                  <a:pt x="14297" y="6139"/>
                  <a:pt x="14546" y="5612"/>
                  <a:pt x="15003" y="5110"/>
                </a:cubicBezTo>
                <a:cubicBezTo>
                  <a:pt x="15473" y="4608"/>
                  <a:pt x="16027" y="4248"/>
                  <a:pt x="16677" y="4004"/>
                </a:cubicBezTo>
                <a:cubicBezTo>
                  <a:pt x="17701" y="3618"/>
                  <a:pt x="18587" y="3064"/>
                  <a:pt x="19223" y="2215"/>
                </a:cubicBezTo>
                <a:cubicBezTo>
                  <a:pt x="19625" y="1688"/>
                  <a:pt x="19915" y="1135"/>
                  <a:pt x="19666" y="466"/>
                </a:cubicBezTo>
                <a:cubicBezTo>
                  <a:pt x="19597" y="260"/>
                  <a:pt x="19680" y="93"/>
                  <a:pt x="19915" y="28"/>
                </a:cubicBezTo>
                <a:cubicBezTo>
                  <a:pt x="20150" y="-36"/>
                  <a:pt x="20358" y="3"/>
                  <a:pt x="20469" y="234"/>
                </a:cubicBezTo>
                <a:cubicBezTo>
                  <a:pt x="20690" y="774"/>
                  <a:pt x="20884" y="1315"/>
                  <a:pt x="21133" y="1842"/>
                </a:cubicBezTo>
                <a:cubicBezTo>
                  <a:pt x="21520" y="2691"/>
                  <a:pt x="21548" y="3566"/>
                  <a:pt x="21271" y="4428"/>
                </a:cubicBezTo>
                <a:cubicBezTo>
                  <a:pt x="20981" y="5367"/>
                  <a:pt x="20496" y="6191"/>
                  <a:pt x="19652" y="6860"/>
                </a:cubicBezTo>
                <a:cubicBezTo>
                  <a:pt x="18919" y="7438"/>
                  <a:pt x="18116" y="7812"/>
                  <a:pt x="17203" y="8017"/>
                </a:cubicBezTo>
                <a:cubicBezTo>
                  <a:pt x="17217" y="8841"/>
                  <a:pt x="16968" y="9111"/>
                  <a:pt x="16041" y="9317"/>
                </a:cubicBezTo>
                <a:cubicBezTo>
                  <a:pt x="15639" y="10024"/>
                  <a:pt x="15307" y="10770"/>
                  <a:pt x="14837" y="11427"/>
                </a:cubicBezTo>
                <a:cubicBezTo>
                  <a:pt x="14297" y="12186"/>
                  <a:pt x="13675" y="12906"/>
                  <a:pt x="13052" y="13614"/>
                </a:cubicBezTo>
                <a:cubicBezTo>
                  <a:pt x="11585" y="15235"/>
                  <a:pt x="9814" y="16534"/>
                  <a:pt x="8043" y="17846"/>
                </a:cubicBezTo>
                <a:cubicBezTo>
                  <a:pt x="7379" y="18335"/>
                  <a:pt x="6604" y="18708"/>
                  <a:pt x="5870" y="19094"/>
                </a:cubicBezTo>
                <a:cubicBezTo>
                  <a:pt x="4846" y="19647"/>
                  <a:pt x="3822" y="20187"/>
                  <a:pt x="2771" y="20702"/>
                </a:cubicBezTo>
                <a:cubicBezTo>
                  <a:pt x="2162" y="20998"/>
                  <a:pt x="1498" y="21230"/>
                  <a:pt x="875" y="21487"/>
                </a:cubicBezTo>
                <a:cubicBezTo>
                  <a:pt x="681" y="21564"/>
                  <a:pt x="529" y="21538"/>
                  <a:pt x="405" y="21371"/>
                </a:cubicBezTo>
                <a:cubicBezTo>
                  <a:pt x="335" y="21294"/>
                  <a:pt x="266" y="21217"/>
                  <a:pt x="183" y="21152"/>
                </a:cubicBezTo>
                <a:cubicBezTo>
                  <a:pt x="-52" y="20998"/>
                  <a:pt x="-38" y="20831"/>
                  <a:pt x="100" y="20625"/>
                </a:cubicBezTo>
                <a:cubicBezTo>
                  <a:pt x="723" y="19686"/>
                  <a:pt x="1290" y="18708"/>
                  <a:pt x="1954" y="17795"/>
                </a:cubicBezTo>
                <a:cubicBezTo>
                  <a:pt x="2646" y="16855"/>
                  <a:pt x="3366" y="15929"/>
                  <a:pt x="4168" y="15067"/>
                </a:cubicBezTo>
                <a:cubicBezTo>
                  <a:pt x="4999" y="14154"/>
                  <a:pt x="5898" y="13266"/>
                  <a:pt x="6825" y="12443"/>
                </a:cubicBezTo>
                <a:cubicBezTo>
                  <a:pt x="8555" y="10886"/>
                  <a:pt x="10561" y="9677"/>
                  <a:pt x="12692" y="8648"/>
                </a:cubicBezTo>
                <a:cubicBezTo>
                  <a:pt x="13149" y="8429"/>
                  <a:pt x="13578" y="8185"/>
                  <a:pt x="14062" y="7927"/>
                </a:cubicBezTo>
                <a:cubicBezTo>
                  <a:pt x="13868" y="7438"/>
                  <a:pt x="14145" y="7117"/>
                  <a:pt x="14616" y="6834"/>
                </a:cubicBezTo>
                <a:close/>
                <a:moveTo>
                  <a:pt x="1304" y="20239"/>
                </a:moveTo>
                <a:cubicBezTo>
                  <a:pt x="1346" y="20278"/>
                  <a:pt x="1387" y="20303"/>
                  <a:pt x="1429" y="20342"/>
                </a:cubicBezTo>
                <a:cubicBezTo>
                  <a:pt x="1678" y="20239"/>
                  <a:pt x="1927" y="20149"/>
                  <a:pt x="2162" y="20033"/>
                </a:cubicBezTo>
                <a:cubicBezTo>
                  <a:pt x="2978" y="19621"/>
                  <a:pt x="3795" y="19210"/>
                  <a:pt x="4611" y="18785"/>
                </a:cubicBezTo>
                <a:cubicBezTo>
                  <a:pt x="5358" y="18386"/>
                  <a:pt x="6092" y="17988"/>
                  <a:pt x="6825" y="17563"/>
                </a:cubicBezTo>
                <a:cubicBezTo>
                  <a:pt x="7282" y="17293"/>
                  <a:pt x="7739" y="16997"/>
                  <a:pt x="8154" y="16675"/>
                </a:cubicBezTo>
                <a:cubicBezTo>
                  <a:pt x="8859" y="16122"/>
                  <a:pt x="9523" y="15518"/>
                  <a:pt x="10243" y="14964"/>
                </a:cubicBezTo>
                <a:cubicBezTo>
                  <a:pt x="11710" y="13845"/>
                  <a:pt x="12914" y="12507"/>
                  <a:pt x="13979" y="11066"/>
                </a:cubicBezTo>
                <a:cubicBezTo>
                  <a:pt x="14436" y="10462"/>
                  <a:pt x="14809" y="9793"/>
                  <a:pt x="15003" y="9034"/>
                </a:cubicBezTo>
                <a:cubicBezTo>
                  <a:pt x="14809" y="8931"/>
                  <a:pt x="14616" y="8828"/>
                  <a:pt x="14422" y="8738"/>
                </a:cubicBezTo>
                <a:cubicBezTo>
                  <a:pt x="13647" y="9124"/>
                  <a:pt x="12872" y="9523"/>
                  <a:pt x="12111" y="9896"/>
                </a:cubicBezTo>
                <a:cubicBezTo>
                  <a:pt x="10755" y="10565"/>
                  <a:pt x="9496" y="11388"/>
                  <a:pt x="8333" y="12314"/>
                </a:cubicBezTo>
                <a:cubicBezTo>
                  <a:pt x="7199" y="13240"/>
                  <a:pt x="6161" y="14283"/>
                  <a:pt x="5109" y="15286"/>
                </a:cubicBezTo>
                <a:cubicBezTo>
                  <a:pt x="4722" y="15659"/>
                  <a:pt x="4376" y="16096"/>
                  <a:pt x="4044" y="16508"/>
                </a:cubicBezTo>
                <a:cubicBezTo>
                  <a:pt x="3601" y="17048"/>
                  <a:pt x="3172" y="17602"/>
                  <a:pt x="2757" y="18155"/>
                </a:cubicBezTo>
                <a:cubicBezTo>
                  <a:pt x="2273" y="18850"/>
                  <a:pt x="1789" y="19544"/>
                  <a:pt x="1304" y="20239"/>
                </a:cubicBezTo>
                <a:close/>
                <a:moveTo>
                  <a:pt x="20400" y="2125"/>
                </a:moveTo>
                <a:cubicBezTo>
                  <a:pt x="20344" y="2164"/>
                  <a:pt x="20317" y="2177"/>
                  <a:pt x="20303" y="2202"/>
                </a:cubicBezTo>
                <a:cubicBezTo>
                  <a:pt x="19680" y="3283"/>
                  <a:pt x="18725" y="4042"/>
                  <a:pt x="17563" y="4595"/>
                </a:cubicBezTo>
                <a:cubicBezTo>
                  <a:pt x="17037" y="4853"/>
                  <a:pt x="16497" y="5110"/>
                  <a:pt x="16013" y="5444"/>
                </a:cubicBezTo>
                <a:cubicBezTo>
                  <a:pt x="15750" y="5625"/>
                  <a:pt x="15543" y="5920"/>
                  <a:pt x="15377" y="6191"/>
                </a:cubicBezTo>
                <a:cubicBezTo>
                  <a:pt x="15183" y="6499"/>
                  <a:pt x="15294" y="6679"/>
                  <a:pt x="15653" y="6808"/>
                </a:cubicBezTo>
                <a:cubicBezTo>
                  <a:pt x="15819" y="6872"/>
                  <a:pt x="16027" y="6911"/>
                  <a:pt x="16151" y="7014"/>
                </a:cubicBezTo>
                <a:cubicBezTo>
                  <a:pt x="16484" y="7310"/>
                  <a:pt x="16843" y="7258"/>
                  <a:pt x="17217" y="7130"/>
                </a:cubicBezTo>
                <a:cubicBezTo>
                  <a:pt x="17452" y="7040"/>
                  <a:pt x="17701" y="6962"/>
                  <a:pt x="17937" y="6872"/>
                </a:cubicBezTo>
                <a:cubicBezTo>
                  <a:pt x="18518" y="6641"/>
                  <a:pt x="19044" y="6319"/>
                  <a:pt x="19445" y="5882"/>
                </a:cubicBezTo>
                <a:cubicBezTo>
                  <a:pt x="20164" y="5123"/>
                  <a:pt x="20566" y="4222"/>
                  <a:pt x="20621" y="3193"/>
                </a:cubicBezTo>
                <a:cubicBezTo>
                  <a:pt x="20635" y="2833"/>
                  <a:pt x="20607" y="2460"/>
                  <a:pt x="20400" y="2125"/>
                </a:cubicBezTo>
                <a:close/>
                <a:moveTo>
                  <a:pt x="16318" y="8210"/>
                </a:moveTo>
                <a:cubicBezTo>
                  <a:pt x="16027" y="7747"/>
                  <a:pt x="15723" y="7541"/>
                  <a:pt x="15335" y="7554"/>
                </a:cubicBezTo>
                <a:cubicBezTo>
                  <a:pt x="15072" y="7567"/>
                  <a:pt x="14892" y="7670"/>
                  <a:pt x="14837" y="7940"/>
                </a:cubicBezTo>
                <a:cubicBezTo>
                  <a:pt x="15058" y="8082"/>
                  <a:pt x="15266" y="8210"/>
                  <a:pt x="15473" y="8339"/>
                </a:cubicBezTo>
                <a:cubicBezTo>
                  <a:pt x="15861" y="8583"/>
                  <a:pt x="15944" y="8571"/>
                  <a:pt x="16318" y="8210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2" name="Google Shape;512;p31"/>
          <p:cNvSpPr/>
          <p:nvPr/>
        </p:nvSpPr>
        <p:spPr>
          <a:xfrm>
            <a:off x="10732446" y="1539351"/>
            <a:ext cx="1131715" cy="1051201"/>
          </a:xfrm>
          <a:custGeom>
            <a:avLst/>
            <a:gdLst/>
            <a:ahLst/>
            <a:cxnLst/>
            <a:rect l="l" t="t" r="r" b="b"/>
            <a:pathLst>
              <a:path w="21375" h="21327" extrusionOk="0">
                <a:moveTo>
                  <a:pt x="10147" y="21289"/>
                </a:moveTo>
                <a:cubicBezTo>
                  <a:pt x="9572" y="21289"/>
                  <a:pt x="8997" y="21385"/>
                  <a:pt x="8440" y="21270"/>
                </a:cubicBezTo>
                <a:cubicBezTo>
                  <a:pt x="5978" y="20748"/>
                  <a:pt x="3929" y="19474"/>
                  <a:pt x="2294" y="17390"/>
                </a:cubicBezTo>
                <a:cubicBezTo>
                  <a:pt x="479" y="15054"/>
                  <a:pt x="-150" y="12352"/>
                  <a:pt x="30" y="9398"/>
                </a:cubicBezTo>
                <a:cubicBezTo>
                  <a:pt x="66" y="8896"/>
                  <a:pt x="173" y="8375"/>
                  <a:pt x="317" y="7893"/>
                </a:cubicBezTo>
                <a:cubicBezTo>
                  <a:pt x="605" y="6927"/>
                  <a:pt x="892" y="5924"/>
                  <a:pt x="1288" y="5016"/>
                </a:cubicBezTo>
                <a:cubicBezTo>
                  <a:pt x="1557" y="4399"/>
                  <a:pt x="1970" y="3800"/>
                  <a:pt x="2438" y="3318"/>
                </a:cubicBezTo>
                <a:cubicBezTo>
                  <a:pt x="3336" y="2391"/>
                  <a:pt x="4307" y="1542"/>
                  <a:pt x="5564" y="1175"/>
                </a:cubicBezTo>
                <a:cubicBezTo>
                  <a:pt x="6175" y="1001"/>
                  <a:pt x="6751" y="615"/>
                  <a:pt x="7326" y="326"/>
                </a:cubicBezTo>
                <a:cubicBezTo>
                  <a:pt x="8332" y="-176"/>
                  <a:pt x="9392" y="36"/>
                  <a:pt x="10434" y="94"/>
                </a:cubicBezTo>
                <a:cubicBezTo>
                  <a:pt x="12088" y="191"/>
                  <a:pt x="13723" y="403"/>
                  <a:pt x="15286" y="982"/>
                </a:cubicBezTo>
                <a:cubicBezTo>
                  <a:pt x="16706" y="1503"/>
                  <a:pt x="18000" y="2218"/>
                  <a:pt x="19042" y="3472"/>
                </a:cubicBezTo>
                <a:cubicBezTo>
                  <a:pt x="20605" y="5345"/>
                  <a:pt x="21162" y="7642"/>
                  <a:pt x="21360" y="10016"/>
                </a:cubicBezTo>
                <a:cubicBezTo>
                  <a:pt x="21450" y="11116"/>
                  <a:pt x="21109" y="12255"/>
                  <a:pt x="20911" y="13375"/>
                </a:cubicBezTo>
                <a:cubicBezTo>
                  <a:pt x="20623" y="15170"/>
                  <a:pt x="19689" y="16579"/>
                  <a:pt x="18611" y="17969"/>
                </a:cubicBezTo>
                <a:cubicBezTo>
                  <a:pt x="18215" y="18490"/>
                  <a:pt x="17820" y="18876"/>
                  <a:pt x="17317" y="19204"/>
                </a:cubicBezTo>
                <a:cubicBezTo>
                  <a:pt x="16904" y="19494"/>
                  <a:pt x="16562" y="19938"/>
                  <a:pt x="16113" y="20150"/>
                </a:cubicBezTo>
                <a:cubicBezTo>
                  <a:pt x="14244" y="20999"/>
                  <a:pt x="12232" y="21424"/>
                  <a:pt x="10147" y="21289"/>
                </a:cubicBezTo>
                <a:close/>
                <a:moveTo>
                  <a:pt x="7631" y="11734"/>
                </a:moveTo>
                <a:cubicBezTo>
                  <a:pt x="8907" y="11329"/>
                  <a:pt x="10039" y="11271"/>
                  <a:pt x="11135" y="11753"/>
                </a:cubicBezTo>
                <a:cubicBezTo>
                  <a:pt x="11782" y="12043"/>
                  <a:pt x="12393" y="12487"/>
                  <a:pt x="13004" y="12873"/>
                </a:cubicBezTo>
                <a:cubicBezTo>
                  <a:pt x="14136" y="13568"/>
                  <a:pt x="15286" y="14185"/>
                  <a:pt x="16598" y="14301"/>
                </a:cubicBezTo>
                <a:cubicBezTo>
                  <a:pt x="17389" y="14359"/>
                  <a:pt x="18162" y="14185"/>
                  <a:pt x="18791" y="13606"/>
                </a:cubicBezTo>
                <a:cubicBezTo>
                  <a:pt x="19473" y="12969"/>
                  <a:pt x="20085" y="12159"/>
                  <a:pt x="20210" y="11232"/>
                </a:cubicBezTo>
                <a:cubicBezTo>
                  <a:pt x="20498" y="9089"/>
                  <a:pt x="19959" y="7082"/>
                  <a:pt x="18988" y="5190"/>
                </a:cubicBezTo>
                <a:cubicBezTo>
                  <a:pt x="18880" y="4978"/>
                  <a:pt x="18719" y="4785"/>
                  <a:pt x="18539" y="4515"/>
                </a:cubicBezTo>
                <a:cubicBezTo>
                  <a:pt x="15448" y="7584"/>
                  <a:pt x="11764" y="8993"/>
                  <a:pt x="7649" y="9475"/>
                </a:cubicBezTo>
                <a:cubicBezTo>
                  <a:pt x="7631" y="10209"/>
                  <a:pt x="7631" y="10904"/>
                  <a:pt x="7631" y="11734"/>
                </a:cubicBezTo>
                <a:close/>
                <a:moveTo>
                  <a:pt x="18809" y="15826"/>
                </a:moveTo>
                <a:cubicBezTo>
                  <a:pt x="18467" y="15865"/>
                  <a:pt x="18287" y="15884"/>
                  <a:pt x="18108" y="15923"/>
                </a:cubicBezTo>
                <a:cubicBezTo>
                  <a:pt x="16670" y="16309"/>
                  <a:pt x="15304" y="16019"/>
                  <a:pt x="14046" y="15247"/>
                </a:cubicBezTo>
                <a:cubicBezTo>
                  <a:pt x="13166" y="14707"/>
                  <a:pt x="12303" y="14127"/>
                  <a:pt x="11441" y="13568"/>
                </a:cubicBezTo>
                <a:cubicBezTo>
                  <a:pt x="10291" y="12815"/>
                  <a:pt x="9141" y="12776"/>
                  <a:pt x="7955" y="13452"/>
                </a:cubicBezTo>
                <a:cubicBezTo>
                  <a:pt x="7955" y="13606"/>
                  <a:pt x="7937" y="13741"/>
                  <a:pt x="7955" y="13857"/>
                </a:cubicBezTo>
                <a:cubicBezTo>
                  <a:pt x="7991" y="14050"/>
                  <a:pt x="8062" y="14224"/>
                  <a:pt x="8134" y="14398"/>
                </a:cubicBezTo>
                <a:cubicBezTo>
                  <a:pt x="8673" y="15788"/>
                  <a:pt x="9446" y="16965"/>
                  <a:pt x="10560" y="17911"/>
                </a:cubicBezTo>
                <a:cubicBezTo>
                  <a:pt x="11243" y="18490"/>
                  <a:pt x="11962" y="18857"/>
                  <a:pt x="12842" y="18876"/>
                </a:cubicBezTo>
                <a:cubicBezTo>
                  <a:pt x="13202" y="18876"/>
                  <a:pt x="13579" y="18915"/>
                  <a:pt x="13885" y="19050"/>
                </a:cubicBezTo>
                <a:cubicBezTo>
                  <a:pt x="14190" y="19185"/>
                  <a:pt x="14442" y="19146"/>
                  <a:pt x="14747" y="19050"/>
                </a:cubicBezTo>
                <a:cubicBezTo>
                  <a:pt x="16401" y="18509"/>
                  <a:pt x="17712" y="17448"/>
                  <a:pt x="18809" y="15826"/>
                </a:cubicBezTo>
                <a:close/>
                <a:moveTo>
                  <a:pt x="7685" y="8201"/>
                </a:moveTo>
                <a:cubicBezTo>
                  <a:pt x="11477" y="7661"/>
                  <a:pt x="14711" y="6329"/>
                  <a:pt x="17353" y="3376"/>
                </a:cubicBezTo>
                <a:cubicBezTo>
                  <a:pt x="16023" y="2604"/>
                  <a:pt x="14837" y="1696"/>
                  <a:pt x="13274" y="2449"/>
                </a:cubicBezTo>
                <a:cubicBezTo>
                  <a:pt x="12896" y="2623"/>
                  <a:pt x="12483" y="2719"/>
                  <a:pt x="12070" y="2816"/>
                </a:cubicBezTo>
                <a:cubicBezTo>
                  <a:pt x="11207" y="3009"/>
                  <a:pt x="10452" y="3395"/>
                  <a:pt x="9751" y="3993"/>
                </a:cubicBezTo>
                <a:cubicBezTo>
                  <a:pt x="8530" y="5074"/>
                  <a:pt x="8026" y="6484"/>
                  <a:pt x="7685" y="8201"/>
                </a:cubicBezTo>
                <a:close/>
                <a:moveTo>
                  <a:pt x="3336" y="16540"/>
                </a:moveTo>
                <a:cubicBezTo>
                  <a:pt x="4217" y="14340"/>
                  <a:pt x="4217" y="14340"/>
                  <a:pt x="5978" y="12660"/>
                </a:cubicBezTo>
                <a:cubicBezTo>
                  <a:pt x="6158" y="12487"/>
                  <a:pt x="6283" y="12178"/>
                  <a:pt x="6301" y="11927"/>
                </a:cubicBezTo>
                <a:cubicBezTo>
                  <a:pt x="6337" y="11290"/>
                  <a:pt x="6319" y="10653"/>
                  <a:pt x="6283" y="10016"/>
                </a:cubicBezTo>
                <a:cubicBezTo>
                  <a:pt x="6265" y="9804"/>
                  <a:pt x="6158" y="9611"/>
                  <a:pt x="6140" y="9533"/>
                </a:cubicBezTo>
                <a:cubicBezTo>
                  <a:pt x="4630" y="9225"/>
                  <a:pt x="3228" y="8935"/>
                  <a:pt x="1809" y="8645"/>
                </a:cubicBezTo>
                <a:cubicBezTo>
                  <a:pt x="802" y="10499"/>
                  <a:pt x="1593" y="14668"/>
                  <a:pt x="3336" y="16540"/>
                </a:cubicBezTo>
                <a:close/>
                <a:moveTo>
                  <a:pt x="10470" y="1523"/>
                </a:moveTo>
                <a:cubicBezTo>
                  <a:pt x="9662" y="1349"/>
                  <a:pt x="8853" y="1330"/>
                  <a:pt x="8098" y="1619"/>
                </a:cubicBezTo>
                <a:cubicBezTo>
                  <a:pt x="7074" y="2005"/>
                  <a:pt x="5996" y="2295"/>
                  <a:pt x="5061" y="2951"/>
                </a:cubicBezTo>
                <a:cubicBezTo>
                  <a:pt x="3552" y="3993"/>
                  <a:pt x="2420" y="5306"/>
                  <a:pt x="2006" y="7352"/>
                </a:cubicBezTo>
                <a:cubicBezTo>
                  <a:pt x="3426" y="7719"/>
                  <a:pt x="4756" y="8356"/>
                  <a:pt x="6211" y="8124"/>
                </a:cubicBezTo>
                <a:cubicBezTo>
                  <a:pt x="6607" y="5113"/>
                  <a:pt x="7847" y="2835"/>
                  <a:pt x="10470" y="1523"/>
                </a:cubicBezTo>
                <a:close/>
                <a:moveTo>
                  <a:pt x="6697" y="14185"/>
                </a:moveTo>
                <a:cubicBezTo>
                  <a:pt x="5636" y="14996"/>
                  <a:pt x="4971" y="15923"/>
                  <a:pt x="4774" y="16888"/>
                </a:cubicBezTo>
                <a:cubicBezTo>
                  <a:pt x="4612" y="17660"/>
                  <a:pt x="4774" y="18085"/>
                  <a:pt x="5403" y="18490"/>
                </a:cubicBezTo>
                <a:cubicBezTo>
                  <a:pt x="5636" y="18644"/>
                  <a:pt x="5870" y="18799"/>
                  <a:pt x="6086" y="18934"/>
                </a:cubicBezTo>
                <a:cubicBezTo>
                  <a:pt x="7559" y="19880"/>
                  <a:pt x="9176" y="19822"/>
                  <a:pt x="10830" y="19745"/>
                </a:cubicBezTo>
                <a:cubicBezTo>
                  <a:pt x="8943" y="18336"/>
                  <a:pt x="7344" y="16733"/>
                  <a:pt x="6697" y="14185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3" name="Google Shape;513;p31"/>
          <p:cNvSpPr/>
          <p:nvPr/>
        </p:nvSpPr>
        <p:spPr>
          <a:xfrm>
            <a:off x="10504095" y="549835"/>
            <a:ext cx="1330437" cy="823417"/>
          </a:xfrm>
          <a:custGeom>
            <a:avLst/>
            <a:gdLst/>
            <a:ahLst/>
            <a:cxnLst/>
            <a:rect l="l" t="t" r="r" b="b"/>
            <a:pathLst>
              <a:path w="21018" h="21146" extrusionOk="0">
                <a:moveTo>
                  <a:pt x="10272" y="3583"/>
                </a:moveTo>
                <a:cubicBezTo>
                  <a:pt x="10873" y="3095"/>
                  <a:pt x="11414" y="2679"/>
                  <a:pt x="11956" y="2215"/>
                </a:cubicBezTo>
                <a:cubicBezTo>
                  <a:pt x="12707" y="1555"/>
                  <a:pt x="13504" y="1775"/>
                  <a:pt x="14270" y="1995"/>
                </a:cubicBezTo>
                <a:cubicBezTo>
                  <a:pt x="15608" y="2386"/>
                  <a:pt x="16465" y="3681"/>
                  <a:pt x="16901" y="5758"/>
                </a:cubicBezTo>
                <a:cubicBezTo>
                  <a:pt x="16916" y="5856"/>
                  <a:pt x="16946" y="5929"/>
                  <a:pt x="16976" y="6027"/>
                </a:cubicBezTo>
                <a:cubicBezTo>
                  <a:pt x="16991" y="6051"/>
                  <a:pt x="17006" y="6076"/>
                  <a:pt x="17051" y="6174"/>
                </a:cubicBezTo>
                <a:cubicBezTo>
                  <a:pt x="17577" y="5954"/>
                  <a:pt x="18163" y="5880"/>
                  <a:pt x="18705" y="6247"/>
                </a:cubicBezTo>
                <a:cubicBezTo>
                  <a:pt x="19171" y="6564"/>
                  <a:pt x="19652" y="6931"/>
                  <a:pt x="20057" y="7420"/>
                </a:cubicBezTo>
                <a:cubicBezTo>
                  <a:pt x="20974" y="8495"/>
                  <a:pt x="21320" y="11354"/>
                  <a:pt x="20719" y="13259"/>
                </a:cubicBezTo>
                <a:cubicBezTo>
                  <a:pt x="20644" y="13504"/>
                  <a:pt x="20599" y="13797"/>
                  <a:pt x="20523" y="14041"/>
                </a:cubicBezTo>
                <a:cubicBezTo>
                  <a:pt x="20343" y="14652"/>
                  <a:pt x="20193" y="15263"/>
                  <a:pt x="19757" y="15507"/>
                </a:cubicBezTo>
                <a:cubicBezTo>
                  <a:pt x="19667" y="15556"/>
                  <a:pt x="19546" y="15654"/>
                  <a:pt x="19516" y="15776"/>
                </a:cubicBezTo>
                <a:cubicBezTo>
                  <a:pt x="19396" y="16240"/>
                  <a:pt x="19140" y="16265"/>
                  <a:pt x="18900" y="16412"/>
                </a:cubicBezTo>
                <a:cubicBezTo>
                  <a:pt x="18163" y="16876"/>
                  <a:pt x="17472" y="16485"/>
                  <a:pt x="16765" y="16143"/>
                </a:cubicBezTo>
                <a:cubicBezTo>
                  <a:pt x="16555" y="16925"/>
                  <a:pt x="16345" y="17658"/>
                  <a:pt x="16149" y="18440"/>
                </a:cubicBezTo>
                <a:cubicBezTo>
                  <a:pt x="15834" y="19686"/>
                  <a:pt x="15202" y="20516"/>
                  <a:pt x="14466" y="20859"/>
                </a:cubicBezTo>
                <a:cubicBezTo>
                  <a:pt x="13218" y="21445"/>
                  <a:pt x="11986" y="21176"/>
                  <a:pt x="10963" y="19661"/>
                </a:cubicBezTo>
                <a:cubicBezTo>
                  <a:pt x="10693" y="19246"/>
                  <a:pt x="10392" y="18879"/>
                  <a:pt x="10122" y="18488"/>
                </a:cubicBezTo>
                <a:cubicBezTo>
                  <a:pt x="8754" y="21347"/>
                  <a:pt x="5327" y="21078"/>
                  <a:pt x="4710" y="15703"/>
                </a:cubicBezTo>
                <a:cubicBezTo>
                  <a:pt x="4440" y="15898"/>
                  <a:pt x="4184" y="15972"/>
                  <a:pt x="4019" y="16509"/>
                </a:cubicBezTo>
                <a:cubicBezTo>
                  <a:pt x="3929" y="16802"/>
                  <a:pt x="3553" y="16998"/>
                  <a:pt x="3297" y="17022"/>
                </a:cubicBezTo>
                <a:cubicBezTo>
                  <a:pt x="2516" y="17120"/>
                  <a:pt x="1824" y="16827"/>
                  <a:pt x="1238" y="15874"/>
                </a:cubicBezTo>
                <a:cubicBezTo>
                  <a:pt x="712" y="14994"/>
                  <a:pt x="366" y="13968"/>
                  <a:pt x="111" y="12844"/>
                </a:cubicBezTo>
                <a:cubicBezTo>
                  <a:pt x="-280" y="11207"/>
                  <a:pt x="426" y="9277"/>
                  <a:pt x="1238" y="8324"/>
                </a:cubicBezTo>
                <a:cubicBezTo>
                  <a:pt x="1629" y="7859"/>
                  <a:pt x="2125" y="7664"/>
                  <a:pt x="2576" y="7346"/>
                </a:cubicBezTo>
                <a:cubicBezTo>
                  <a:pt x="2711" y="7249"/>
                  <a:pt x="2877" y="7200"/>
                  <a:pt x="3042" y="7126"/>
                </a:cubicBezTo>
                <a:cubicBezTo>
                  <a:pt x="2666" y="5392"/>
                  <a:pt x="3072" y="3974"/>
                  <a:pt x="3703" y="2704"/>
                </a:cubicBezTo>
                <a:cubicBezTo>
                  <a:pt x="4455" y="1213"/>
                  <a:pt x="5402" y="187"/>
                  <a:pt x="6619" y="16"/>
                </a:cubicBezTo>
                <a:cubicBezTo>
                  <a:pt x="7837" y="-155"/>
                  <a:pt x="9430" y="1042"/>
                  <a:pt x="10016" y="2948"/>
                </a:cubicBezTo>
                <a:cubicBezTo>
                  <a:pt x="10122" y="3193"/>
                  <a:pt x="10212" y="3437"/>
                  <a:pt x="10272" y="3583"/>
                </a:cubicBezTo>
                <a:close/>
                <a:moveTo>
                  <a:pt x="5011" y="13431"/>
                </a:moveTo>
                <a:cubicBezTo>
                  <a:pt x="5672" y="13846"/>
                  <a:pt x="5793" y="14164"/>
                  <a:pt x="5793" y="15214"/>
                </a:cubicBezTo>
                <a:cubicBezTo>
                  <a:pt x="5793" y="15752"/>
                  <a:pt x="5808" y="16314"/>
                  <a:pt x="5883" y="16827"/>
                </a:cubicBezTo>
                <a:cubicBezTo>
                  <a:pt x="6033" y="17975"/>
                  <a:pt x="6875" y="18953"/>
                  <a:pt x="7581" y="18782"/>
                </a:cubicBezTo>
                <a:cubicBezTo>
                  <a:pt x="8498" y="18562"/>
                  <a:pt x="9325" y="17609"/>
                  <a:pt x="9581" y="15996"/>
                </a:cubicBezTo>
                <a:cubicBezTo>
                  <a:pt x="9626" y="15727"/>
                  <a:pt x="9731" y="15312"/>
                  <a:pt x="9806" y="15312"/>
                </a:cubicBezTo>
                <a:cubicBezTo>
                  <a:pt x="10016" y="15336"/>
                  <a:pt x="10257" y="15459"/>
                  <a:pt x="10437" y="15654"/>
                </a:cubicBezTo>
                <a:cubicBezTo>
                  <a:pt x="10558" y="15801"/>
                  <a:pt x="10603" y="16143"/>
                  <a:pt x="10633" y="16412"/>
                </a:cubicBezTo>
                <a:cubicBezTo>
                  <a:pt x="10963" y="19270"/>
                  <a:pt x="13308" y="20639"/>
                  <a:pt x="14676" y="18757"/>
                </a:cubicBezTo>
                <a:cubicBezTo>
                  <a:pt x="15172" y="18073"/>
                  <a:pt x="15428" y="17096"/>
                  <a:pt x="15668" y="16167"/>
                </a:cubicBezTo>
                <a:cubicBezTo>
                  <a:pt x="15758" y="15825"/>
                  <a:pt x="15758" y="15410"/>
                  <a:pt x="15728" y="15043"/>
                </a:cubicBezTo>
                <a:cubicBezTo>
                  <a:pt x="15713" y="14726"/>
                  <a:pt x="15608" y="14310"/>
                  <a:pt x="15834" y="14188"/>
                </a:cubicBezTo>
                <a:cubicBezTo>
                  <a:pt x="15999" y="14115"/>
                  <a:pt x="16224" y="14335"/>
                  <a:pt x="16420" y="14457"/>
                </a:cubicBezTo>
                <a:cubicBezTo>
                  <a:pt x="16495" y="14506"/>
                  <a:pt x="16540" y="14652"/>
                  <a:pt x="16600" y="14701"/>
                </a:cubicBezTo>
                <a:cubicBezTo>
                  <a:pt x="17232" y="15239"/>
                  <a:pt x="17848" y="15581"/>
                  <a:pt x="18569" y="14970"/>
                </a:cubicBezTo>
                <a:cubicBezTo>
                  <a:pt x="19546" y="14164"/>
                  <a:pt x="19967" y="12771"/>
                  <a:pt x="20148" y="11207"/>
                </a:cubicBezTo>
                <a:cubicBezTo>
                  <a:pt x="20268" y="10181"/>
                  <a:pt x="20163" y="9057"/>
                  <a:pt x="19546" y="8324"/>
                </a:cubicBezTo>
                <a:cubicBezTo>
                  <a:pt x="19065" y="7762"/>
                  <a:pt x="18494" y="7591"/>
                  <a:pt x="17923" y="7493"/>
                </a:cubicBezTo>
                <a:cubicBezTo>
                  <a:pt x="17743" y="7469"/>
                  <a:pt x="17532" y="7640"/>
                  <a:pt x="17382" y="7835"/>
                </a:cubicBezTo>
                <a:cubicBezTo>
                  <a:pt x="17141" y="8153"/>
                  <a:pt x="16931" y="8544"/>
                  <a:pt x="16720" y="8886"/>
                </a:cubicBezTo>
                <a:cubicBezTo>
                  <a:pt x="15954" y="8495"/>
                  <a:pt x="15849" y="8177"/>
                  <a:pt x="16044" y="7004"/>
                </a:cubicBezTo>
                <a:cubicBezTo>
                  <a:pt x="16104" y="6662"/>
                  <a:pt x="16104" y="6222"/>
                  <a:pt x="16044" y="5880"/>
                </a:cubicBezTo>
                <a:cubicBezTo>
                  <a:pt x="15804" y="4561"/>
                  <a:pt x="15308" y="3681"/>
                  <a:pt x="14421" y="3388"/>
                </a:cubicBezTo>
                <a:cubicBezTo>
                  <a:pt x="13759" y="3168"/>
                  <a:pt x="13068" y="3144"/>
                  <a:pt x="12497" y="3535"/>
                </a:cubicBezTo>
                <a:cubicBezTo>
                  <a:pt x="11775" y="4048"/>
                  <a:pt x="11099" y="4805"/>
                  <a:pt x="10648" y="6002"/>
                </a:cubicBezTo>
                <a:cubicBezTo>
                  <a:pt x="10332" y="6858"/>
                  <a:pt x="10017" y="6809"/>
                  <a:pt x="9701" y="5929"/>
                </a:cubicBezTo>
                <a:cubicBezTo>
                  <a:pt x="9626" y="5709"/>
                  <a:pt x="9566" y="5367"/>
                  <a:pt x="9596" y="5123"/>
                </a:cubicBezTo>
                <a:cubicBezTo>
                  <a:pt x="9761" y="3632"/>
                  <a:pt x="8574" y="1507"/>
                  <a:pt x="7476" y="1458"/>
                </a:cubicBezTo>
                <a:cubicBezTo>
                  <a:pt x="6650" y="1409"/>
                  <a:pt x="5898" y="1824"/>
                  <a:pt x="5282" y="2704"/>
                </a:cubicBezTo>
                <a:cubicBezTo>
                  <a:pt x="4816" y="3388"/>
                  <a:pt x="4395" y="4145"/>
                  <a:pt x="4124" y="5123"/>
                </a:cubicBezTo>
                <a:cubicBezTo>
                  <a:pt x="3899" y="5954"/>
                  <a:pt x="3854" y="6711"/>
                  <a:pt x="4169" y="7493"/>
                </a:cubicBezTo>
                <a:cubicBezTo>
                  <a:pt x="4214" y="7591"/>
                  <a:pt x="4290" y="7688"/>
                  <a:pt x="4305" y="7811"/>
                </a:cubicBezTo>
                <a:cubicBezTo>
                  <a:pt x="4320" y="8104"/>
                  <a:pt x="4365" y="8470"/>
                  <a:pt x="4290" y="8715"/>
                </a:cubicBezTo>
                <a:cubicBezTo>
                  <a:pt x="4245" y="8861"/>
                  <a:pt x="3974" y="8837"/>
                  <a:pt x="3809" y="8837"/>
                </a:cubicBezTo>
                <a:cubicBezTo>
                  <a:pt x="3598" y="8837"/>
                  <a:pt x="3373" y="8690"/>
                  <a:pt x="3162" y="8764"/>
                </a:cubicBezTo>
                <a:cubicBezTo>
                  <a:pt x="2140" y="9106"/>
                  <a:pt x="1479" y="10156"/>
                  <a:pt x="1103" y="11671"/>
                </a:cubicBezTo>
                <a:cubicBezTo>
                  <a:pt x="1028" y="11964"/>
                  <a:pt x="1058" y="12355"/>
                  <a:pt x="1073" y="12698"/>
                </a:cubicBezTo>
                <a:cubicBezTo>
                  <a:pt x="1088" y="13406"/>
                  <a:pt x="1358" y="13944"/>
                  <a:pt x="1614" y="14481"/>
                </a:cubicBezTo>
                <a:cubicBezTo>
                  <a:pt x="2095" y="15532"/>
                  <a:pt x="2696" y="15801"/>
                  <a:pt x="3448" y="15312"/>
                </a:cubicBezTo>
                <a:cubicBezTo>
                  <a:pt x="4064" y="14945"/>
                  <a:pt x="4635" y="14383"/>
                  <a:pt x="5011" y="13431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4" name="Google Shape;514;p31"/>
          <p:cNvSpPr/>
          <p:nvPr/>
        </p:nvSpPr>
        <p:spPr>
          <a:xfrm>
            <a:off x="180776" y="3518383"/>
            <a:ext cx="1026703" cy="709621"/>
          </a:xfrm>
          <a:custGeom>
            <a:avLst/>
            <a:gdLst/>
            <a:ahLst/>
            <a:cxnLst/>
            <a:rect l="l" t="t" r="r" b="b"/>
            <a:pathLst>
              <a:path w="21266" h="21114" extrusionOk="0">
                <a:moveTo>
                  <a:pt x="3057" y="15433"/>
                </a:moveTo>
                <a:cubicBezTo>
                  <a:pt x="2150" y="15348"/>
                  <a:pt x="1204" y="15433"/>
                  <a:pt x="554" y="14272"/>
                </a:cubicBezTo>
                <a:cubicBezTo>
                  <a:pt x="179" y="13621"/>
                  <a:pt x="-77" y="12885"/>
                  <a:pt x="22" y="12007"/>
                </a:cubicBezTo>
                <a:cubicBezTo>
                  <a:pt x="238" y="9913"/>
                  <a:pt x="1243" y="8044"/>
                  <a:pt x="2800" y="8299"/>
                </a:cubicBezTo>
                <a:cubicBezTo>
                  <a:pt x="2840" y="7535"/>
                  <a:pt x="2859" y="6770"/>
                  <a:pt x="2958" y="6006"/>
                </a:cubicBezTo>
                <a:cubicBezTo>
                  <a:pt x="3057" y="5128"/>
                  <a:pt x="3214" y="4251"/>
                  <a:pt x="3392" y="3401"/>
                </a:cubicBezTo>
                <a:cubicBezTo>
                  <a:pt x="3786" y="1505"/>
                  <a:pt x="4791" y="571"/>
                  <a:pt x="6052" y="174"/>
                </a:cubicBezTo>
                <a:cubicBezTo>
                  <a:pt x="7944" y="-392"/>
                  <a:pt x="9541" y="429"/>
                  <a:pt x="10822" y="2496"/>
                </a:cubicBezTo>
                <a:cubicBezTo>
                  <a:pt x="11019" y="2835"/>
                  <a:pt x="11235" y="3147"/>
                  <a:pt x="11472" y="3515"/>
                </a:cubicBezTo>
                <a:cubicBezTo>
                  <a:pt x="12240" y="2694"/>
                  <a:pt x="12871" y="1476"/>
                  <a:pt x="13975" y="1816"/>
                </a:cubicBezTo>
                <a:cubicBezTo>
                  <a:pt x="14960" y="2128"/>
                  <a:pt x="15749" y="2835"/>
                  <a:pt x="16241" y="4194"/>
                </a:cubicBezTo>
                <a:cubicBezTo>
                  <a:pt x="17207" y="3769"/>
                  <a:pt x="18133" y="3090"/>
                  <a:pt x="19138" y="3656"/>
                </a:cubicBezTo>
                <a:cubicBezTo>
                  <a:pt x="19946" y="4109"/>
                  <a:pt x="20518" y="5043"/>
                  <a:pt x="20892" y="6119"/>
                </a:cubicBezTo>
                <a:cubicBezTo>
                  <a:pt x="21503" y="7818"/>
                  <a:pt x="21523" y="9686"/>
                  <a:pt x="19749" y="12177"/>
                </a:cubicBezTo>
                <a:cubicBezTo>
                  <a:pt x="19749" y="12262"/>
                  <a:pt x="19730" y="12404"/>
                  <a:pt x="19769" y="12489"/>
                </a:cubicBezTo>
                <a:cubicBezTo>
                  <a:pt x="20419" y="13933"/>
                  <a:pt x="19946" y="15688"/>
                  <a:pt x="18902" y="16565"/>
                </a:cubicBezTo>
                <a:cubicBezTo>
                  <a:pt x="18094" y="17216"/>
                  <a:pt x="17227" y="17641"/>
                  <a:pt x="16281" y="17471"/>
                </a:cubicBezTo>
                <a:cubicBezTo>
                  <a:pt x="15887" y="17386"/>
                  <a:pt x="15492" y="17160"/>
                  <a:pt x="15019" y="16962"/>
                </a:cubicBezTo>
                <a:cubicBezTo>
                  <a:pt x="14980" y="17018"/>
                  <a:pt x="14901" y="17131"/>
                  <a:pt x="14822" y="17273"/>
                </a:cubicBezTo>
                <a:cubicBezTo>
                  <a:pt x="14625" y="17613"/>
                  <a:pt x="14487" y="18037"/>
                  <a:pt x="14251" y="18292"/>
                </a:cubicBezTo>
                <a:cubicBezTo>
                  <a:pt x="13620" y="18972"/>
                  <a:pt x="12970" y="19623"/>
                  <a:pt x="12300" y="20217"/>
                </a:cubicBezTo>
                <a:cubicBezTo>
                  <a:pt x="11176" y="21208"/>
                  <a:pt x="9955" y="21208"/>
                  <a:pt x="8752" y="21010"/>
                </a:cubicBezTo>
                <a:cubicBezTo>
                  <a:pt x="7314" y="20783"/>
                  <a:pt x="5993" y="19991"/>
                  <a:pt x="4771" y="18887"/>
                </a:cubicBezTo>
                <a:cubicBezTo>
                  <a:pt x="4082" y="18264"/>
                  <a:pt x="3687" y="17301"/>
                  <a:pt x="3352" y="16282"/>
                </a:cubicBezTo>
                <a:cubicBezTo>
                  <a:pt x="3214" y="15999"/>
                  <a:pt x="3135" y="15716"/>
                  <a:pt x="3057" y="15433"/>
                </a:cubicBezTo>
                <a:close/>
                <a:moveTo>
                  <a:pt x="16064" y="6940"/>
                </a:moveTo>
                <a:cubicBezTo>
                  <a:pt x="15433" y="6346"/>
                  <a:pt x="15414" y="6317"/>
                  <a:pt x="15295" y="5242"/>
                </a:cubicBezTo>
                <a:cubicBezTo>
                  <a:pt x="15216" y="4534"/>
                  <a:pt x="15059" y="3968"/>
                  <a:pt x="14586" y="3600"/>
                </a:cubicBezTo>
                <a:cubicBezTo>
                  <a:pt x="13659" y="2892"/>
                  <a:pt x="12438" y="3798"/>
                  <a:pt x="12339" y="5383"/>
                </a:cubicBezTo>
                <a:cubicBezTo>
                  <a:pt x="12300" y="6119"/>
                  <a:pt x="12043" y="6544"/>
                  <a:pt x="11590" y="6940"/>
                </a:cubicBezTo>
                <a:cubicBezTo>
                  <a:pt x="11472" y="6742"/>
                  <a:pt x="11275" y="6544"/>
                  <a:pt x="11236" y="6317"/>
                </a:cubicBezTo>
                <a:cubicBezTo>
                  <a:pt x="11038" y="5298"/>
                  <a:pt x="10585" y="4562"/>
                  <a:pt x="10191" y="3713"/>
                </a:cubicBezTo>
                <a:cubicBezTo>
                  <a:pt x="9284" y="1759"/>
                  <a:pt x="7195" y="1080"/>
                  <a:pt x="5717" y="1986"/>
                </a:cubicBezTo>
                <a:cubicBezTo>
                  <a:pt x="5087" y="2354"/>
                  <a:pt x="4692" y="3005"/>
                  <a:pt x="4515" y="3911"/>
                </a:cubicBezTo>
                <a:cubicBezTo>
                  <a:pt x="4180" y="5610"/>
                  <a:pt x="3865" y="7308"/>
                  <a:pt x="4338" y="9063"/>
                </a:cubicBezTo>
                <a:cubicBezTo>
                  <a:pt x="4476" y="9573"/>
                  <a:pt x="4318" y="10026"/>
                  <a:pt x="4003" y="10337"/>
                </a:cubicBezTo>
                <a:cubicBezTo>
                  <a:pt x="3668" y="10649"/>
                  <a:pt x="3471" y="10309"/>
                  <a:pt x="3273" y="9998"/>
                </a:cubicBezTo>
                <a:cubicBezTo>
                  <a:pt x="3057" y="9629"/>
                  <a:pt x="2800" y="9545"/>
                  <a:pt x="2505" y="9714"/>
                </a:cubicBezTo>
                <a:cubicBezTo>
                  <a:pt x="1697" y="10139"/>
                  <a:pt x="1145" y="11441"/>
                  <a:pt x="1224" y="12659"/>
                </a:cubicBezTo>
                <a:cubicBezTo>
                  <a:pt x="1263" y="13168"/>
                  <a:pt x="1441" y="13536"/>
                  <a:pt x="1756" y="13649"/>
                </a:cubicBezTo>
                <a:cubicBezTo>
                  <a:pt x="2150" y="13791"/>
                  <a:pt x="2544" y="13904"/>
                  <a:pt x="2958" y="13593"/>
                </a:cubicBezTo>
                <a:cubicBezTo>
                  <a:pt x="3668" y="13055"/>
                  <a:pt x="4298" y="13621"/>
                  <a:pt x="4318" y="14753"/>
                </a:cubicBezTo>
                <a:cubicBezTo>
                  <a:pt x="4318" y="15744"/>
                  <a:pt x="4594" y="16537"/>
                  <a:pt x="5106" y="17216"/>
                </a:cubicBezTo>
                <a:cubicBezTo>
                  <a:pt x="5737" y="18037"/>
                  <a:pt x="6486" y="18490"/>
                  <a:pt x="7294" y="18887"/>
                </a:cubicBezTo>
                <a:cubicBezTo>
                  <a:pt x="8752" y="19623"/>
                  <a:pt x="10191" y="19708"/>
                  <a:pt x="11630" y="18887"/>
                </a:cubicBezTo>
                <a:cubicBezTo>
                  <a:pt x="12891" y="18179"/>
                  <a:pt x="13857" y="17047"/>
                  <a:pt x="14349" y="15121"/>
                </a:cubicBezTo>
                <a:cubicBezTo>
                  <a:pt x="14507" y="14499"/>
                  <a:pt x="14921" y="14442"/>
                  <a:pt x="15295" y="14923"/>
                </a:cubicBezTo>
                <a:cubicBezTo>
                  <a:pt x="15492" y="15178"/>
                  <a:pt x="15650" y="15518"/>
                  <a:pt x="15887" y="15659"/>
                </a:cubicBezTo>
                <a:cubicBezTo>
                  <a:pt x="16537" y="16056"/>
                  <a:pt x="18074" y="15801"/>
                  <a:pt x="18665" y="14612"/>
                </a:cubicBezTo>
                <a:cubicBezTo>
                  <a:pt x="18961" y="14017"/>
                  <a:pt x="19099" y="13536"/>
                  <a:pt x="18567" y="12885"/>
                </a:cubicBezTo>
                <a:cubicBezTo>
                  <a:pt x="17877" y="12064"/>
                  <a:pt x="17976" y="11498"/>
                  <a:pt x="18764" y="10932"/>
                </a:cubicBezTo>
                <a:cubicBezTo>
                  <a:pt x="19730" y="10252"/>
                  <a:pt x="20262" y="8809"/>
                  <a:pt x="20005" y="7336"/>
                </a:cubicBezTo>
                <a:cubicBezTo>
                  <a:pt x="19828" y="6317"/>
                  <a:pt x="19473" y="5383"/>
                  <a:pt x="18685" y="5185"/>
                </a:cubicBezTo>
                <a:cubicBezTo>
                  <a:pt x="17916" y="4987"/>
                  <a:pt x="17108" y="4987"/>
                  <a:pt x="16635" y="6204"/>
                </a:cubicBezTo>
                <a:cubicBezTo>
                  <a:pt x="16517" y="6431"/>
                  <a:pt x="16281" y="6657"/>
                  <a:pt x="16064" y="6940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5" name="Google Shape;515;p31"/>
          <p:cNvSpPr/>
          <p:nvPr/>
        </p:nvSpPr>
        <p:spPr>
          <a:xfrm>
            <a:off x="10608756" y="2700129"/>
            <a:ext cx="646997" cy="642073"/>
          </a:xfrm>
          <a:custGeom>
            <a:avLst/>
            <a:gdLst/>
            <a:ahLst/>
            <a:cxnLst/>
            <a:rect l="l" t="t" r="r" b="b"/>
            <a:pathLst>
              <a:path w="21600" h="21436" extrusionOk="0">
                <a:moveTo>
                  <a:pt x="21600" y="15131"/>
                </a:moveTo>
                <a:cubicBezTo>
                  <a:pt x="21314" y="15258"/>
                  <a:pt x="21060" y="15417"/>
                  <a:pt x="20774" y="15449"/>
                </a:cubicBezTo>
                <a:cubicBezTo>
                  <a:pt x="19027" y="15544"/>
                  <a:pt x="17280" y="15671"/>
                  <a:pt x="15501" y="15671"/>
                </a:cubicBezTo>
                <a:cubicBezTo>
                  <a:pt x="14008" y="15671"/>
                  <a:pt x="12992" y="16211"/>
                  <a:pt x="12452" y="17736"/>
                </a:cubicBezTo>
                <a:cubicBezTo>
                  <a:pt x="12102" y="18752"/>
                  <a:pt x="11499" y="19705"/>
                  <a:pt x="11022" y="20658"/>
                </a:cubicBezTo>
                <a:cubicBezTo>
                  <a:pt x="10800" y="21135"/>
                  <a:pt x="10482" y="21516"/>
                  <a:pt x="9879" y="21421"/>
                </a:cubicBezTo>
                <a:cubicBezTo>
                  <a:pt x="9371" y="21325"/>
                  <a:pt x="8799" y="20722"/>
                  <a:pt x="8767" y="20182"/>
                </a:cubicBezTo>
                <a:cubicBezTo>
                  <a:pt x="8735" y="19642"/>
                  <a:pt x="8831" y="19102"/>
                  <a:pt x="8862" y="18562"/>
                </a:cubicBezTo>
                <a:cubicBezTo>
                  <a:pt x="8926" y="17418"/>
                  <a:pt x="8989" y="16243"/>
                  <a:pt x="8799" y="14877"/>
                </a:cubicBezTo>
                <a:cubicBezTo>
                  <a:pt x="7083" y="15608"/>
                  <a:pt x="5527" y="16180"/>
                  <a:pt x="4066" y="16942"/>
                </a:cubicBezTo>
                <a:cubicBezTo>
                  <a:pt x="2763" y="17609"/>
                  <a:pt x="2636" y="17672"/>
                  <a:pt x="1683" y="16434"/>
                </a:cubicBezTo>
                <a:cubicBezTo>
                  <a:pt x="2668" y="14909"/>
                  <a:pt x="3843" y="13543"/>
                  <a:pt x="5336" y="12177"/>
                </a:cubicBezTo>
                <a:cubicBezTo>
                  <a:pt x="3462" y="10367"/>
                  <a:pt x="1683" y="8556"/>
                  <a:pt x="0" y="6714"/>
                </a:cubicBezTo>
                <a:cubicBezTo>
                  <a:pt x="413" y="6015"/>
                  <a:pt x="889" y="6078"/>
                  <a:pt x="1334" y="6205"/>
                </a:cubicBezTo>
                <a:cubicBezTo>
                  <a:pt x="2573" y="6555"/>
                  <a:pt x="3844" y="6872"/>
                  <a:pt x="5082" y="7254"/>
                </a:cubicBezTo>
                <a:cubicBezTo>
                  <a:pt x="7687" y="8048"/>
                  <a:pt x="8195" y="7794"/>
                  <a:pt x="9148" y="5252"/>
                </a:cubicBezTo>
                <a:cubicBezTo>
                  <a:pt x="9720" y="3760"/>
                  <a:pt x="10323" y="2298"/>
                  <a:pt x="10927" y="837"/>
                </a:cubicBezTo>
                <a:cubicBezTo>
                  <a:pt x="11118" y="424"/>
                  <a:pt x="11276" y="-84"/>
                  <a:pt x="11880" y="11"/>
                </a:cubicBezTo>
                <a:cubicBezTo>
                  <a:pt x="12420" y="107"/>
                  <a:pt x="12960" y="265"/>
                  <a:pt x="13150" y="901"/>
                </a:cubicBezTo>
                <a:cubicBezTo>
                  <a:pt x="13309" y="1409"/>
                  <a:pt x="13468" y="1949"/>
                  <a:pt x="13563" y="2489"/>
                </a:cubicBezTo>
                <a:cubicBezTo>
                  <a:pt x="13754" y="3474"/>
                  <a:pt x="13913" y="4458"/>
                  <a:pt x="14135" y="5443"/>
                </a:cubicBezTo>
                <a:cubicBezTo>
                  <a:pt x="14167" y="5665"/>
                  <a:pt x="14326" y="5888"/>
                  <a:pt x="14484" y="6205"/>
                </a:cubicBezTo>
                <a:cubicBezTo>
                  <a:pt x="14929" y="5983"/>
                  <a:pt x="15342" y="5792"/>
                  <a:pt x="15755" y="5602"/>
                </a:cubicBezTo>
                <a:cubicBezTo>
                  <a:pt x="16549" y="5189"/>
                  <a:pt x="17311" y="4776"/>
                  <a:pt x="18106" y="4395"/>
                </a:cubicBezTo>
                <a:cubicBezTo>
                  <a:pt x="18614" y="4141"/>
                  <a:pt x="19122" y="4331"/>
                  <a:pt x="19471" y="4744"/>
                </a:cubicBezTo>
                <a:cubicBezTo>
                  <a:pt x="19853" y="5157"/>
                  <a:pt x="19757" y="5665"/>
                  <a:pt x="19503" y="6142"/>
                </a:cubicBezTo>
                <a:cubicBezTo>
                  <a:pt x="18614" y="7667"/>
                  <a:pt x="17788" y="9191"/>
                  <a:pt x="16930" y="10716"/>
                </a:cubicBezTo>
                <a:cubicBezTo>
                  <a:pt x="16867" y="10843"/>
                  <a:pt x="16803" y="11002"/>
                  <a:pt x="16708" y="11288"/>
                </a:cubicBezTo>
                <a:cubicBezTo>
                  <a:pt x="17978" y="11987"/>
                  <a:pt x="19217" y="12685"/>
                  <a:pt x="20424" y="13384"/>
                </a:cubicBezTo>
                <a:cubicBezTo>
                  <a:pt x="20901" y="13765"/>
                  <a:pt x="21568" y="14083"/>
                  <a:pt x="21600" y="15131"/>
                </a:cubicBezTo>
                <a:close/>
                <a:moveTo>
                  <a:pt x="6289" y="14020"/>
                </a:moveTo>
                <a:cubicBezTo>
                  <a:pt x="7465" y="13988"/>
                  <a:pt x="8227" y="13511"/>
                  <a:pt x="8989" y="13098"/>
                </a:cubicBezTo>
                <a:cubicBezTo>
                  <a:pt x="9466" y="12844"/>
                  <a:pt x="9974" y="12717"/>
                  <a:pt x="10419" y="13098"/>
                </a:cubicBezTo>
                <a:cubicBezTo>
                  <a:pt x="10832" y="13448"/>
                  <a:pt x="11022" y="13956"/>
                  <a:pt x="10864" y="14559"/>
                </a:cubicBezTo>
                <a:cubicBezTo>
                  <a:pt x="10736" y="15100"/>
                  <a:pt x="10736" y="15671"/>
                  <a:pt x="10705" y="16211"/>
                </a:cubicBezTo>
                <a:cubicBezTo>
                  <a:pt x="11181" y="15862"/>
                  <a:pt x="11467" y="15449"/>
                  <a:pt x="11689" y="15004"/>
                </a:cubicBezTo>
                <a:cubicBezTo>
                  <a:pt x="12198" y="13956"/>
                  <a:pt x="12420" y="13924"/>
                  <a:pt x="13532" y="13956"/>
                </a:cubicBezTo>
                <a:cubicBezTo>
                  <a:pt x="14866" y="14020"/>
                  <a:pt x="16232" y="13956"/>
                  <a:pt x="17566" y="13956"/>
                </a:cubicBezTo>
                <a:cubicBezTo>
                  <a:pt x="17598" y="13861"/>
                  <a:pt x="17598" y="13765"/>
                  <a:pt x="17629" y="13670"/>
                </a:cubicBezTo>
                <a:cubicBezTo>
                  <a:pt x="16740" y="13098"/>
                  <a:pt x="15851" y="12495"/>
                  <a:pt x="14929" y="11923"/>
                </a:cubicBezTo>
                <a:cubicBezTo>
                  <a:pt x="14135" y="11415"/>
                  <a:pt x="14104" y="11097"/>
                  <a:pt x="14644" y="10335"/>
                </a:cubicBezTo>
                <a:cubicBezTo>
                  <a:pt x="15215" y="9477"/>
                  <a:pt x="15755" y="8619"/>
                  <a:pt x="16295" y="7730"/>
                </a:cubicBezTo>
                <a:cubicBezTo>
                  <a:pt x="16232" y="7667"/>
                  <a:pt x="16168" y="7603"/>
                  <a:pt x="16105" y="7508"/>
                </a:cubicBezTo>
                <a:cubicBezTo>
                  <a:pt x="15597" y="7730"/>
                  <a:pt x="15057" y="7984"/>
                  <a:pt x="14548" y="8207"/>
                </a:cubicBezTo>
                <a:cubicBezTo>
                  <a:pt x="13500" y="8651"/>
                  <a:pt x="12643" y="8111"/>
                  <a:pt x="12484" y="6999"/>
                </a:cubicBezTo>
                <a:cubicBezTo>
                  <a:pt x="12357" y="6078"/>
                  <a:pt x="12134" y="5189"/>
                  <a:pt x="11944" y="4268"/>
                </a:cubicBezTo>
                <a:cubicBezTo>
                  <a:pt x="11848" y="4268"/>
                  <a:pt x="11753" y="4268"/>
                  <a:pt x="11690" y="4268"/>
                </a:cubicBezTo>
                <a:cubicBezTo>
                  <a:pt x="11531" y="4585"/>
                  <a:pt x="11404" y="4935"/>
                  <a:pt x="11245" y="5252"/>
                </a:cubicBezTo>
                <a:cubicBezTo>
                  <a:pt x="10864" y="6078"/>
                  <a:pt x="10514" y="6936"/>
                  <a:pt x="10070" y="7762"/>
                </a:cubicBezTo>
                <a:cubicBezTo>
                  <a:pt x="9879" y="8143"/>
                  <a:pt x="9434" y="8397"/>
                  <a:pt x="9307" y="8778"/>
                </a:cubicBezTo>
                <a:cubicBezTo>
                  <a:pt x="8958" y="9636"/>
                  <a:pt x="8704" y="9795"/>
                  <a:pt x="7846" y="9541"/>
                </a:cubicBezTo>
                <a:cubicBezTo>
                  <a:pt x="6575" y="9160"/>
                  <a:pt x="5305" y="8842"/>
                  <a:pt x="3844" y="8429"/>
                </a:cubicBezTo>
                <a:cubicBezTo>
                  <a:pt x="4606" y="9636"/>
                  <a:pt x="5432" y="10494"/>
                  <a:pt x="6512" y="11161"/>
                </a:cubicBezTo>
                <a:cubicBezTo>
                  <a:pt x="6830" y="11351"/>
                  <a:pt x="7179" y="11542"/>
                  <a:pt x="7433" y="11828"/>
                </a:cubicBezTo>
                <a:cubicBezTo>
                  <a:pt x="7909" y="12336"/>
                  <a:pt x="7846" y="12717"/>
                  <a:pt x="7306" y="13194"/>
                </a:cubicBezTo>
                <a:cubicBezTo>
                  <a:pt x="6988" y="13416"/>
                  <a:pt x="6734" y="13638"/>
                  <a:pt x="6289" y="14020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6" name="Google Shape;516;p31"/>
          <p:cNvSpPr/>
          <p:nvPr/>
        </p:nvSpPr>
        <p:spPr>
          <a:xfrm>
            <a:off x="5299620" y="816243"/>
            <a:ext cx="500592" cy="814802"/>
          </a:xfrm>
          <a:custGeom>
            <a:avLst/>
            <a:gdLst/>
            <a:ahLst/>
            <a:cxnLst/>
            <a:rect l="l" t="t" r="r" b="b"/>
            <a:pathLst>
              <a:path w="19973" h="21262" extrusionOk="0">
                <a:moveTo>
                  <a:pt x="11126" y="12427"/>
                </a:moveTo>
                <a:cubicBezTo>
                  <a:pt x="11354" y="11459"/>
                  <a:pt x="11581" y="10565"/>
                  <a:pt x="11771" y="9647"/>
                </a:cubicBezTo>
                <a:cubicBezTo>
                  <a:pt x="12303" y="7164"/>
                  <a:pt x="12796" y="4656"/>
                  <a:pt x="13290" y="2149"/>
                </a:cubicBezTo>
                <a:cubicBezTo>
                  <a:pt x="13366" y="1826"/>
                  <a:pt x="13328" y="1503"/>
                  <a:pt x="13366" y="1181"/>
                </a:cubicBezTo>
                <a:cubicBezTo>
                  <a:pt x="13404" y="659"/>
                  <a:pt x="13442" y="659"/>
                  <a:pt x="14391" y="783"/>
                </a:cubicBezTo>
                <a:cubicBezTo>
                  <a:pt x="14846" y="-11"/>
                  <a:pt x="15416" y="-185"/>
                  <a:pt x="16441" y="187"/>
                </a:cubicBezTo>
                <a:cubicBezTo>
                  <a:pt x="17238" y="461"/>
                  <a:pt x="17997" y="783"/>
                  <a:pt x="18756" y="1032"/>
                </a:cubicBezTo>
                <a:cubicBezTo>
                  <a:pt x="19819" y="1404"/>
                  <a:pt x="20085" y="1627"/>
                  <a:pt x="19933" y="2447"/>
                </a:cubicBezTo>
                <a:cubicBezTo>
                  <a:pt x="19630" y="4259"/>
                  <a:pt x="19250" y="6072"/>
                  <a:pt x="18908" y="7909"/>
                </a:cubicBezTo>
                <a:cubicBezTo>
                  <a:pt x="18605" y="9498"/>
                  <a:pt x="18339" y="11087"/>
                  <a:pt x="18035" y="12676"/>
                </a:cubicBezTo>
                <a:cubicBezTo>
                  <a:pt x="17769" y="14165"/>
                  <a:pt x="17504" y="15655"/>
                  <a:pt x="17162" y="17145"/>
                </a:cubicBezTo>
                <a:cubicBezTo>
                  <a:pt x="17086" y="17492"/>
                  <a:pt x="16934" y="17889"/>
                  <a:pt x="16593" y="18138"/>
                </a:cubicBezTo>
                <a:cubicBezTo>
                  <a:pt x="14429" y="19801"/>
                  <a:pt x="12075" y="21216"/>
                  <a:pt x="8431" y="21241"/>
                </a:cubicBezTo>
                <a:cubicBezTo>
                  <a:pt x="6799" y="21241"/>
                  <a:pt x="5128" y="21415"/>
                  <a:pt x="3648" y="20745"/>
                </a:cubicBezTo>
                <a:cubicBezTo>
                  <a:pt x="41" y="19156"/>
                  <a:pt x="-1515" y="15729"/>
                  <a:pt x="1902" y="12998"/>
                </a:cubicBezTo>
                <a:cubicBezTo>
                  <a:pt x="3572" y="11683"/>
                  <a:pt x="6457" y="11261"/>
                  <a:pt x="9000" y="11832"/>
                </a:cubicBezTo>
                <a:cubicBezTo>
                  <a:pt x="9721" y="12030"/>
                  <a:pt x="10329" y="12229"/>
                  <a:pt x="11126" y="12427"/>
                </a:cubicBezTo>
                <a:close/>
                <a:moveTo>
                  <a:pt x="15188" y="1702"/>
                </a:moveTo>
                <a:cubicBezTo>
                  <a:pt x="15150" y="1826"/>
                  <a:pt x="15074" y="1925"/>
                  <a:pt x="15074" y="2025"/>
                </a:cubicBezTo>
                <a:cubicBezTo>
                  <a:pt x="14391" y="4483"/>
                  <a:pt x="14277" y="6990"/>
                  <a:pt x="13897" y="9473"/>
                </a:cubicBezTo>
                <a:cubicBezTo>
                  <a:pt x="13631" y="11261"/>
                  <a:pt x="13366" y="13048"/>
                  <a:pt x="13062" y="14836"/>
                </a:cubicBezTo>
                <a:cubicBezTo>
                  <a:pt x="13024" y="15059"/>
                  <a:pt x="12569" y="15357"/>
                  <a:pt x="12227" y="15432"/>
                </a:cubicBezTo>
                <a:cubicBezTo>
                  <a:pt x="11961" y="15506"/>
                  <a:pt x="11430" y="15357"/>
                  <a:pt x="11202" y="15208"/>
                </a:cubicBezTo>
                <a:cubicBezTo>
                  <a:pt x="10860" y="14960"/>
                  <a:pt x="10708" y="14587"/>
                  <a:pt x="10366" y="14289"/>
                </a:cubicBezTo>
                <a:cubicBezTo>
                  <a:pt x="10025" y="13992"/>
                  <a:pt x="9683" y="13545"/>
                  <a:pt x="9228" y="13470"/>
                </a:cubicBezTo>
                <a:cubicBezTo>
                  <a:pt x="8355" y="13296"/>
                  <a:pt x="7330" y="13197"/>
                  <a:pt x="6457" y="13321"/>
                </a:cubicBezTo>
                <a:cubicBezTo>
                  <a:pt x="2357" y="13892"/>
                  <a:pt x="1673" y="16946"/>
                  <a:pt x="3116" y="18461"/>
                </a:cubicBezTo>
                <a:cubicBezTo>
                  <a:pt x="3913" y="19305"/>
                  <a:pt x="5014" y="19925"/>
                  <a:pt x="6646" y="19851"/>
                </a:cubicBezTo>
                <a:cubicBezTo>
                  <a:pt x="8734" y="19776"/>
                  <a:pt x="10670" y="19454"/>
                  <a:pt x="12341" y="18535"/>
                </a:cubicBezTo>
                <a:cubicBezTo>
                  <a:pt x="13631" y="17815"/>
                  <a:pt x="14960" y="17095"/>
                  <a:pt x="15074" y="15854"/>
                </a:cubicBezTo>
                <a:cubicBezTo>
                  <a:pt x="15150" y="15208"/>
                  <a:pt x="15264" y="14563"/>
                  <a:pt x="15415" y="13917"/>
                </a:cubicBezTo>
                <a:cubicBezTo>
                  <a:pt x="15643" y="12576"/>
                  <a:pt x="15909" y="11261"/>
                  <a:pt x="16137" y="9920"/>
                </a:cubicBezTo>
                <a:cubicBezTo>
                  <a:pt x="16516" y="7834"/>
                  <a:pt x="16972" y="5774"/>
                  <a:pt x="17276" y="3688"/>
                </a:cubicBezTo>
                <a:cubicBezTo>
                  <a:pt x="17465" y="2298"/>
                  <a:pt x="17389" y="2298"/>
                  <a:pt x="15453" y="1702"/>
                </a:cubicBezTo>
                <a:cubicBezTo>
                  <a:pt x="15416" y="1702"/>
                  <a:pt x="15378" y="1702"/>
                  <a:pt x="15188" y="1702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7" name="Google Shape;517;p31"/>
          <p:cNvSpPr/>
          <p:nvPr/>
        </p:nvSpPr>
        <p:spPr>
          <a:xfrm>
            <a:off x="8020790" y="483233"/>
            <a:ext cx="492032" cy="552016"/>
          </a:xfrm>
          <a:custGeom>
            <a:avLst/>
            <a:gdLst/>
            <a:ahLst/>
            <a:cxnLst/>
            <a:rect l="l" t="t" r="r" b="b"/>
            <a:pathLst>
              <a:path w="20126" h="21240" extrusionOk="0">
                <a:moveTo>
                  <a:pt x="7633" y="9768"/>
                </a:moveTo>
                <a:cubicBezTo>
                  <a:pt x="7244" y="10134"/>
                  <a:pt x="6816" y="10391"/>
                  <a:pt x="6544" y="10757"/>
                </a:cubicBezTo>
                <a:cubicBezTo>
                  <a:pt x="5765" y="11855"/>
                  <a:pt x="5843" y="13246"/>
                  <a:pt x="6699" y="13978"/>
                </a:cubicBezTo>
                <a:cubicBezTo>
                  <a:pt x="7517" y="14674"/>
                  <a:pt x="9034" y="14601"/>
                  <a:pt x="10124" y="13795"/>
                </a:cubicBezTo>
                <a:cubicBezTo>
                  <a:pt x="12420" y="12038"/>
                  <a:pt x="12654" y="8487"/>
                  <a:pt x="9385" y="6766"/>
                </a:cubicBezTo>
                <a:cubicBezTo>
                  <a:pt x="8256" y="6144"/>
                  <a:pt x="6038" y="6583"/>
                  <a:pt x="5143" y="7572"/>
                </a:cubicBezTo>
                <a:cubicBezTo>
                  <a:pt x="4520" y="8267"/>
                  <a:pt x="3936" y="8999"/>
                  <a:pt x="3391" y="9768"/>
                </a:cubicBezTo>
                <a:cubicBezTo>
                  <a:pt x="1406" y="12331"/>
                  <a:pt x="2535" y="17127"/>
                  <a:pt x="5220" y="18591"/>
                </a:cubicBezTo>
                <a:cubicBezTo>
                  <a:pt x="6894" y="19506"/>
                  <a:pt x="8801" y="19689"/>
                  <a:pt x="10708" y="19287"/>
                </a:cubicBezTo>
                <a:cubicBezTo>
                  <a:pt x="13822" y="18628"/>
                  <a:pt x="15573" y="16578"/>
                  <a:pt x="16818" y="14015"/>
                </a:cubicBezTo>
                <a:cubicBezTo>
                  <a:pt x="17130" y="13356"/>
                  <a:pt x="17247" y="12624"/>
                  <a:pt x="17558" y="11965"/>
                </a:cubicBezTo>
                <a:cubicBezTo>
                  <a:pt x="18181" y="10647"/>
                  <a:pt x="18064" y="9329"/>
                  <a:pt x="17519" y="8047"/>
                </a:cubicBezTo>
                <a:cubicBezTo>
                  <a:pt x="17091" y="7059"/>
                  <a:pt x="16663" y="6071"/>
                  <a:pt x="16157" y="5119"/>
                </a:cubicBezTo>
                <a:cubicBezTo>
                  <a:pt x="15378" y="3764"/>
                  <a:pt x="14094" y="2885"/>
                  <a:pt x="12576" y="2263"/>
                </a:cubicBezTo>
                <a:cubicBezTo>
                  <a:pt x="11525" y="1824"/>
                  <a:pt x="10280" y="1641"/>
                  <a:pt x="9463" y="725"/>
                </a:cubicBezTo>
                <a:cubicBezTo>
                  <a:pt x="9579" y="103"/>
                  <a:pt x="9968" y="-80"/>
                  <a:pt x="10591" y="30"/>
                </a:cubicBezTo>
                <a:cubicBezTo>
                  <a:pt x="13783" y="689"/>
                  <a:pt x="16663" y="1860"/>
                  <a:pt x="18336" y="4716"/>
                </a:cubicBezTo>
                <a:cubicBezTo>
                  <a:pt x="18803" y="5521"/>
                  <a:pt x="19270" y="6327"/>
                  <a:pt x="19582" y="7205"/>
                </a:cubicBezTo>
                <a:cubicBezTo>
                  <a:pt x="20827" y="10391"/>
                  <a:pt x="19776" y="13283"/>
                  <a:pt x="18064" y="16065"/>
                </a:cubicBezTo>
                <a:cubicBezTo>
                  <a:pt x="17558" y="16834"/>
                  <a:pt x="17130" y="17786"/>
                  <a:pt x="16390" y="18262"/>
                </a:cubicBezTo>
                <a:cubicBezTo>
                  <a:pt x="15262" y="19031"/>
                  <a:pt x="14328" y="20165"/>
                  <a:pt x="12888" y="20532"/>
                </a:cubicBezTo>
                <a:cubicBezTo>
                  <a:pt x="10825" y="21044"/>
                  <a:pt x="8762" y="21520"/>
                  <a:pt x="6544" y="21044"/>
                </a:cubicBezTo>
                <a:cubicBezTo>
                  <a:pt x="3586" y="20422"/>
                  <a:pt x="1562" y="18811"/>
                  <a:pt x="667" y="16248"/>
                </a:cubicBezTo>
                <a:cubicBezTo>
                  <a:pt x="-773" y="12184"/>
                  <a:pt x="44" y="8743"/>
                  <a:pt x="3859" y="6107"/>
                </a:cubicBezTo>
                <a:cubicBezTo>
                  <a:pt x="7089" y="3874"/>
                  <a:pt x="11214" y="4606"/>
                  <a:pt x="13277" y="7864"/>
                </a:cubicBezTo>
                <a:cubicBezTo>
                  <a:pt x="14522" y="9805"/>
                  <a:pt x="14522" y="11745"/>
                  <a:pt x="13238" y="13722"/>
                </a:cubicBezTo>
                <a:cubicBezTo>
                  <a:pt x="12576" y="14710"/>
                  <a:pt x="11954" y="15516"/>
                  <a:pt x="10708" y="15882"/>
                </a:cubicBezTo>
                <a:cubicBezTo>
                  <a:pt x="9152" y="16358"/>
                  <a:pt x="7673" y="16321"/>
                  <a:pt x="6233" y="15662"/>
                </a:cubicBezTo>
                <a:cubicBezTo>
                  <a:pt x="4987" y="15113"/>
                  <a:pt x="4170" y="14235"/>
                  <a:pt x="4092" y="12880"/>
                </a:cubicBezTo>
                <a:cubicBezTo>
                  <a:pt x="4014" y="11342"/>
                  <a:pt x="4365" y="9951"/>
                  <a:pt x="5804" y="9073"/>
                </a:cubicBezTo>
                <a:cubicBezTo>
                  <a:pt x="6855" y="8450"/>
                  <a:pt x="7984" y="8560"/>
                  <a:pt x="9035" y="9073"/>
                </a:cubicBezTo>
                <a:cubicBezTo>
                  <a:pt x="9346" y="9219"/>
                  <a:pt x="9618" y="9622"/>
                  <a:pt x="9657" y="9951"/>
                </a:cubicBezTo>
                <a:cubicBezTo>
                  <a:pt x="9696" y="10171"/>
                  <a:pt x="9385" y="10537"/>
                  <a:pt x="9113" y="10720"/>
                </a:cubicBezTo>
                <a:cubicBezTo>
                  <a:pt x="8645" y="10976"/>
                  <a:pt x="8373" y="10610"/>
                  <a:pt x="8140" y="10281"/>
                </a:cubicBezTo>
                <a:cubicBezTo>
                  <a:pt x="8100" y="10061"/>
                  <a:pt x="7906" y="9988"/>
                  <a:pt x="7633" y="9768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8" name="Google Shape;518;p31"/>
          <p:cNvSpPr/>
          <p:nvPr/>
        </p:nvSpPr>
        <p:spPr>
          <a:xfrm>
            <a:off x="428177" y="4089252"/>
            <a:ext cx="1751016" cy="1113431"/>
          </a:xfrm>
          <a:custGeom>
            <a:avLst/>
            <a:gdLst/>
            <a:ahLst/>
            <a:cxnLst/>
            <a:rect l="l" t="t" r="r" b="b"/>
            <a:pathLst>
              <a:path w="1751016" h="1113431" extrusionOk="0">
                <a:moveTo>
                  <a:pt x="922890" y="385846"/>
                </a:moveTo>
                <a:cubicBezTo>
                  <a:pt x="868662" y="379199"/>
                  <a:pt x="777327" y="432469"/>
                  <a:pt x="760207" y="490510"/>
                </a:cubicBezTo>
                <a:cubicBezTo>
                  <a:pt x="868662" y="516207"/>
                  <a:pt x="977140" y="542842"/>
                  <a:pt x="1088441" y="570431"/>
                </a:cubicBezTo>
                <a:cubicBezTo>
                  <a:pt x="1082749" y="478139"/>
                  <a:pt x="1023749" y="398218"/>
                  <a:pt x="922890" y="385846"/>
                </a:cubicBezTo>
                <a:close/>
                <a:moveTo>
                  <a:pt x="919745" y="314245"/>
                </a:moveTo>
                <a:cubicBezTo>
                  <a:pt x="961307" y="316340"/>
                  <a:pt x="1002343" y="331149"/>
                  <a:pt x="1038023" y="358257"/>
                </a:cubicBezTo>
                <a:cubicBezTo>
                  <a:pt x="1115084" y="416298"/>
                  <a:pt x="1152192" y="495265"/>
                  <a:pt x="1157906" y="590419"/>
                </a:cubicBezTo>
                <a:cubicBezTo>
                  <a:pt x="1157906" y="597082"/>
                  <a:pt x="1155060" y="605637"/>
                  <a:pt x="1151251" y="610392"/>
                </a:cubicBezTo>
                <a:cubicBezTo>
                  <a:pt x="1127454" y="637027"/>
                  <a:pt x="1098906" y="651306"/>
                  <a:pt x="1061798" y="639889"/>
                </a:cubicBezTo>
                <a:cubicBezTo>
                  <a:pt x="1054201" y="637981"/>
                  <a:pt x="1047546" y="636088"/>
                  <a:pt x="1039927" y="633226"/>
                </a:cubicBezTo>
                <a:cubicBezTo>
                  <a:pt x="950497" y="598974"/>
                  <a:pt x="856293" y="583756"/>
                  <a:pt x="763053" y="563768"/>
                </a:cubicBezTo>
                <a:cubicBezTo>
                  <a:pt x="736410" y="558060"/>
                  <a:pt x="713576" y="544750"/>
                  <a:pt x="694551" y="527624"/>
                </a:cubicBezTo>
                <a:cubicBezTo>
                  <a:pt x="687874" y="521915"/>
                  <a:pt x="685028" y="507636"/>
                  <a:pt x="685028" y="497173"/>
                </a:cubicBezTo>
                <a:cubicBezTo>
                  <a:pt x="685028" y="487664"/>
                  <a:pt x="689801" y="477185"/>
                  <a:pt x="694551" y="463875"/>
                </a:cubicBezTo>
                <a:cubicBezTo>
                  <a:pt x="734505" y="393463"/>
                  <a:pt x="789696" y="329714"/>
                  <a:pt x="878186" y="316404"/>
                </a:cubicBezTo>
                <a:cubicBezTo>
                  <a:pt x="891978" y="314262"/>
                  <a:pt x="905891" y="313546"/>
                  <a:pt x="919745" y="314245"/>
                </a:cubicBezTo>
                <a:close/>
                <a:moveTo>
                  <a:pt x="957080" y="64447"/>
                </a:moveTo>
                <a:cubicBezTo>
                  <a:pt x="942557" y="65045"/>
                  <a:pt x="931366" y="68856"/>
                  <a:pt x="916161" y="76009"/>
                </a:cubicBezTo>
                <a:cubicBezTo>
                  <a:pt x="921868" y="98846"/>
                  <a:pt x="927575" y="122620"/>
                  <a:pt x="933282" y="145458"/>
                </a:cubicBezTo>
                <a:cubicBezTo>
                  <a:pt x="938011" y="163509"/>
                  <a:pt x="931407" y="176827"/>
                  <a:pt x="911432" y="185410"/>
                </a:cubicBezTo>
                <a:cubicBezTo>
                  <a:pt x="880939" y="154978"/>
                  <a:pt x="892353" y="109302"/>
                  <a:pt x="868627" y="77881"/>
                </a:cubicBezTo>
                <a:cubicBezTo>
                  <a:pt x="840009" y="83604"/>
                  <a:pt x="809597" y="84540"/>
                  <a:pt x="783915" y="105505"/>
                </a:cubicBezTo>
                <a:cubicBezTo>
                  <a:pt x="794351" y="125481"/>
                  <a:pt x="803890" y="144469"/>
                  <a:pt x="813429" y="163509"/>
                </a:cubicBezTo>
                <a:cubicBezTo>
                  <a:pt x="823866" y="186347"/>
                  <a:pt x="822887" y="206323"/>
                  <a:pt x="809597" y="210121"/>
                </a:cubicBezTo>
                <a:cubicBezTo>
                  <a:pt x="788644" y="216779"/>
                  <a:pt x="784893" y="196803"/>
                  <a:pt x="778207" y="185410"/>
                </a:cubicBezTo>
                <a:cubicBezTo>
                  <a:pt x="765814" y="165434"/>
                  <a:pt x="756357" y="143533"/>
                  <a:pt x="743964" y="118822"/>
                </a:cubicBezTo>
                <a:cubicBezTo>
                  <a:pt x="722113" y="132140"/>
                  <a:pt x="702056" y="144469"/>
                  <a:pt x="679227" y="158775"/>
                </a:cubicBezTo>
                <a:cubicBezTo>
                  <a:pt x="694473" y="177815"/>
                  <a:pt x="706866" y="193006"/>
                  <a:pt x="718281" y="208248"/>
                </a:cubicBezTo>
                <a:cubicBezTo>
                  <a:pt x="730674" y="223490"/>
                  <a:pt x="729695" y="237744"/>
                  <a:pt x="713552" y="249137"/>
                </a:cubicBezTo>
                <a:cubicBezTo>
                  <a:pt x="674498" y="247264"/>
                  <a:pt x="667812" y="205387"/>
                  <a:pt x="638379" y="188272"/>
                </a:cubicBezTo>
                <a:cubicBezTo>
                  <a:pt x="623132" y="202526"/>
                  <a:pt x="607886" y="216779"/>
                  <a:pt x="593617" y="230149"/>
                </a:cubicBezTo>
                <a:cubicBezTo>
                  <a:pt x="612696" y="262455"/>
                  <a:pt x="666915" y="268177"/>
                  <a:pt x="649793" y="323373"/>
                </a:cubicBezTo>
                <a:cubicBezTo>
                  <a:pt x="633568" y="316714"/>
                  <a:pt x="620278" y="313852"/>
                  <a:pt x="608864" y="307193"/>
                </a:cubicBezTo>
                <a:cubicBezTo>
                  <a:pt x="591742" y="297673"/>
                  <a:pt x="576495" y="285292"/>
                  <a:pt x="557498" y="272963"/>
                </a:cubicBezTo>
                <a:cubicBezTo>
                  <a:pt x="547959" y="285292"/>
                  <a:pt x="538420" y="297673"/>
                  <a:pt x="527005" y="312916"/>
                </a:cubicBezTo>
                <a:cubicBezTo>
                  <a:pt x="545105" y="326234"/>
                  <a:pt x="560352" y="336690"/>
                  <a:pt x="575517" y="347147"/>
                </a:cubicBezTo>
                <a:cubicBezTo>
                  <a:pt x="592639" y="359528"/>
                  <a:pt x="596471" y="370920"/>
                  <a:pt x="588888" y="384238"/>
                </a:cubicBezTo>
                <a:cubicBezTo>
                  <a:pt x="581224" y="397608"/>
                  <a:pt x="566956" y="400417"/>
                  <a:pt x="549834" y="389024"/>
                </a:cubicBezTo>
                <a:cubicBezTo>
                  <a:pt x="533691" y="378568"/>
                  <a:pt x="517547" y="365250"/>
                  <a:pt x="497572" y="350008"/>
                </a:cubicBezTo>
                <a:cubicBezTo>
                  <a:pt x="490886" y="366186"/>
                  <a:pt x="484201" y="380440"/>
                  <a:pt x="479472" y="394746"/>
                </a:cubicBezTo>
                <a:cubicBezTo>
                  <a:pt x="469932" y="422318"/>
                  <a:pt x="447103" y="439433"/>
                  <a:pt x="424274" y="434699"/>
                </a:cubicBezTo>
                <a:cubicBezTo>
                  <a:pt x="344372" y="418520"/>
                  <a:pt x="264470" y="402342"/>
                  <a:pt x="185465" y="386163"/>
                </a:cubicBezTo>
                <a:cubicBezTo>
                  <a:pt x="168343" y="382365"/>
                  <a:pt x="152199" y="378568"/>
                  <a:pt x="135078" y="374770"/>
                </a:cubicBezTo>
                <a:cubicBezTo>
                  <a:pt x="113145" y="475588"/>
                  <a:pt x="91295" y="573597"/>
                  <a:pt x="69362" y="673531"/>
                </a:cubicBezTo>
                <a:cubicBezTo>
                  <a:pt x="91295" y="677329"/>
                  <a:pt x="112167" y="680190"/>
                  <a:pt x="134099" y="683987"/>
                </a:cubicBezTo>
                <a:cubicBezTo>
                  <a:pt x="138828" y="653503"/>
                  <a:pt x="143639" y="624995"/>
                  <a:pt x="149346" y="592637"/>
                </a:cubicBezTo>
                <a:cubicBezTo>
                  <a:pt x="189297" y="617348"/>
                  <a:pt x="175926" y="654491"/>
                  <a:pt x="174050" y="692519"/>
                </a:cubicBezTo>
                <a:cubicBezTo>
                  <a:pt x="188318" y="693507"/>
                  <a:pt x="199733" y="694444"/>
                  <a:pt x="213023" y="695380"/>
                </a:cubicBezTo>
                <a:cubicBezTo>
                  <a:pt x="214980" y="674468"/>
                  <a:pt x="216855" y="656364"/>
                  <a:pt x="219709" y="638312"/>
                </a:cubicBezTo>
                <a:cubicBezTo>
                  <a:pt x="220687" y="631654"/>
                  <a:pt x="223541" y="621197"/>
                  <a:pt x="227291" y="620209"/>
                </a:cubicBezTo>
                <a:cubicBezTo>
                  <a:pt x="234955" y="619272"/>
                  <a:pt x="247267" y="620209"/>
                  <a:pt x="250120" y="625931"/>
                </a:cubicBezTo>
                <a:cubicBezTo>
                  <a:pt x="256806" y="637324"/>
                  <a:pt x="260638" y="650694"/>
                  <a:pt x="262513" y="664011"/>
                </a:cubicBezTo>
                <a:cubicBezTo>
                  <a:pt x="264388" y="676340"/>
                  <a:pt x="261535" y="688721"/>
                  <a:pt x="259659" y="704900"/>
                </a:cubicBezTo>
                <a:cubicBezTo>
                  <a:pt x="278657" y="707761"/>
                  <a:pt x="296757" y="710623"/>
                  <a:pt x="314857" y="714420"/>
                </a:cubicBezTo>
                <a:cubicBezTo>
                  <a:pt x="319586" y="688721"/>
                  <a:pt x="323418" y="666820"/>
                  <a:pt x="329125" y="644971"/>
                </a:cubicBezTo>
                <a:cubicBezTo>
                  <a:pt x="331001" y="637324"/>
                  <a:pt x="337686" y="631654"/>
                  <a:pt x="342415" y="624995"/>
                </a:cubicBezTo>
                <a:cubicBezTo>
                  <a:pt x="350079" y="630665"/>
                  <a:pt x="360515" y="634515"/>
                  <a:pt x="364347" y="642110"/>
                </a:cubicBezTo>
                <a:cubicBezTo>
                  <a:pt x="369076" y="651630"/>
                  <a:pt x="369076" y="664011"/>
                  <a:pt x="368098" y="674468"/>
                </a:cubicBezTo>
                <a:cubicBezTo>
                  <a:pt x="367201" y="691583"/>
                  <a:pt x="363369" y="708698"/>
                  <a:pt x="359537" y="726801"/>
                </a:cubicBezTo>
                <a:cubicBezTo>
                  <a:pt x="379513" y="730599"/>
                  <a:pt x="397613" y="734397"/>
                  <a:pt x="413756" y="738194"/>
                </a:cubicBezTo>
                <a:cubicBezTo>
                  <a:pt x="431857" y="710623"/>
                  <a:pt x="412859" y="677329"/>
                  <a:pt x="436585" y="652566"/>
                </a:cubicBezTo>
                <a:cubicBezTo>
                  <a:pt x="488033" y="672543"/>
                  <a:pt x="456642" y="718218"/>
                  <a:pt x="468057" y="751512"/>
                </a:cubicBezTo>
                <a:cubicBezTo>
                  <a:pt x="487054" y="754373"/>
                  <a:pt x="506051" y="757234"/>
                  <a:pt x="529859" y="761032"/>
                </a:cubicBezTo>
                <a:cubicBezTo>
                  <a:pt x="532712" y="741992"/>
                  <a:pt x="533691" y="724877"/>
                  <a:pt x="537441" y="707761"/>
                </a:cubicBezTo>
                <a:cubicBezTo>
                  <a:pt x="538420" y="701103"/>
                  <a:pt x="543149" y="692519"/>
                  <a:pt x="548856" y="691583"/>
                </a:cubicBezTo>
                <a:cubicBezTo>
                  <a:pt x="554563" y="689658"/>
                  <a:pt x="565978" y="692519"/>
                  <a:pt x="568913" y="697305"/>
                </a:cubicBezTo>
                <a:cubicBezTo>
                  <a:pt x="574620" y="707761"/>
                  <a:pt x="579349" y="720143"/>
                  <a:pt x="580328" y="731535"/>
                </a:cubicBezTo>
                <a:cubicBezTo>
                  <a:pt x="581224" y="745789"/>
                  <a:pt x="579349" y="761032"/>
                  <a:pt x="578371" y="778147"/>
                </a:cubicBezTo>
                <a:cubicBezTo>
                  <a:pt x="604053" y="784806"/>
                  <a:pt x="627861" y="791464"/>
                  <a:pt x="652565" y="798123"/>
                </a:cubicBezTo>
                <a:cubicBezTo>
                  <a:pt x="657376" y="760095"/>
                  <a:pt x="662105" y="724877"/>
                  <a:pt x="666834" y="689658"/>
                </a:cubicBezTo>
                <a:cubicBezTo>
                  <a:pt x="709720" y="702975"/>
                  <a:pt x="711595" y="710623"/>
                  <a:pt x="700181" y="812429"/>
                </a:cubicBezTo>
                <a:cubicBezTo>
                  <a:pt x="723988" y="818100"/>
                  <a:pt x="748693" y="824810"/>
                  <a:pt x="777229" y="832406"/>
                </a:cubicBezTo>
                <a:cubicBezTo>
                  <a:pt x="783915" y="806707"/>
                  <a:pt x="789622" y="786730"/>
                  <a:pt x="795329" y="766754"/>
                </a:cubicBezTo>
                <a:cubicBezTo>
                  <a:pt x="798183" y="756298"/>
                  <a:pt x="799080" y="741055"/>
                  <a:pt x="814326" y="743917"/>
                </a:cubicBezTo>
                <a:cubicBezTo>
                  <a:pt x="822887" y="745789"/>
                  <a:pt x="835280" y="755309"/>
                  <a:pt x="838134" y="763893"/>
                </a:cubicBezTo>
                <a:cubicBezTo>
                  <a:pt x="841966" y="776274"/>
                  <a:pt x="840009" y="790528"/>
                  <a:pt x="838134" y="803846"/>
                </a:cubicBezTo>
                <a:cubicBezTo>
                  <a:pt x="836259" y="817163"/>
                  <a:pt x="830551" y="829544"/>
                  <a:pt x="824844" y="846660"/>
                </a:cubicBezTo>
                <a:cubicBezTo>
                  <a:pt x="856234" y="854255"/>
                  <a:pt x="882814" y="859977"/>
                  <a:pt x="907600" y="865700"/>
                </a:cubicBezTo>
                <a:cubicBezTo>
                  <a:pt x="914285" y="835267"/>
                  <a:pt x="918036" y="809568"/>
                  <a:pt x="925700" y="784806"/>
                </a:cubicBezTo>
                <a:cubicBezTo>
                  <a:pt x="930429" y="768627"/>
                  <a:pt x="946572" y="767691"/>
                  <a:pt x="957987" y="780072"/>
                </a:cubicBezTo>
                <a:cubicBezTo>
                  <a:pt x="970380" y="793389"/>
                  <a:pt x="970380" y="809568"/>
                  <a:pt x="965651" y="825747"/>
                </a:cubicBezTo>
                <a:cubicBezTo>
                  <a:pt x="960841" y="842862"/>
                  <a:pt x="957090" y="859977"/>
                  <a:pt x="967526" y="878081"/>
                </a:cubicBezTo>
                <a:cubicBezTo>
                  <a:pt x="989377" y="884740"/>
                  <a:pt x="1013184" y="891398"/>
                  <a:pt x="1038867" y="898993"/>
                </a:cubicBezTo>
                <a:cubicBezTo>
                  <a:pt x="1038867" y="888537"/>
                  <a:pt x="1038867" y="883751"/>
                  <a:pt x="1038867" y="879017"/>
                </a:cubicBezTo>
                <a:cubicBezTo>
                  <a:pt x="1038867" y="855243"/>
                  <a:pt x="1037970" y="831469"/>
                  <a:pt x="1039846" y="807643"/>
                </a:cubicBezTo>
                <a:cubicBezTo>
                  <a:pt x="1040824" y="790528"/>
                  <a:pt x="1054114" y="785794"/>
                  <a:pt x="1065528" y="798123"/>
                </a:cubicBezTo>
                <a:cubicBezTo>
                  <a:pt x="1075068" y="808632"/>
                  <a:pt x="1083629" y="822886"/>
                  <a:pt x="1085504" y="836203"/>
                </a:cubicBezTo>
                <a:cubicBezTo>
                  <a:pt x="1088358" y="859041"/>
                  <a:pt x="1086482" y="882815"/>
                  <a:pt x="1086482" y="909450"/>
                </a:cubicBezTo>
                <a:cubicBezTo>
                  <a:pt x="1115916" y="916109"/>
                  <a:pt x="1146409" y="922767"/>
                  <a:pt x="1177799" y="929426"/>
                </a:cubicBezTo>
                <a:cubicBezTo>
                  <a:pt x="1178777" y="898993"/>
                  <a:pt x="1179674" y="872358"/>
                  <a:pt x="1182528" y="846660"/>
                </a:cubicBezTo>
                <a:cubicBezTo>
                  <a:pt x="1183506" y="840937"/>
                  <a:pt x="1188235" y="831469"/>
                  <a:pt x="1193046" y="830481"/>
                </a:cubicBezTo>
                <a:cubicBezTo>
                  <a:pt x="1198753" y="828608"/>
                  <a:pt x="1210167" y="832406"/>
                  <a:pt x="1213021" y="837140"/>
                </a:cubicBezTo>
                <a:cubicBezTo>
                  <a:pt x="1218728" y="848584"/>
                  <a:pt x="1223457" y="861902"/>
                  <a:pt x="1224436" y="875220"/>
                </a:cubicBezTo>
                <a:cubicBezTo>
                  <a:pt x="1226311" y="896132"/>
                  <a:pt x="1226311" y="917097"/>
                  <a:pt x="1226311" y="940871"/>
                </a:cubicBezTo>
                <a:cubicBezTo>
                  <a:pt x="1251097" y="946593"/>
                  <a:pt x="1272948" y="951327"/>
                  <a:pt x="1297652" y="957050"/>
                </a:cubicBezTo>
                <a:cubicBezTo>
                  <a:pt x="1300506" y="923756"/>
                  <a:pt x="1303359" y="895196"/>
                  <a:pt x="1306213" y="867624"/>
                </a:cubicBezTo>
                <a:cubicBezTo>
                  <a:pt x="1337603" y="872358"/>
                  <a:pt x="1345267" y="879017"/>
                  <a:pt x="1347142" y="905652"/>
                </a:cubicBezTo>
                <a:cubicBezTo>
                  <a:pt x="1348121" y="926565"/>
                  <a:pt x="1347142" y="947530"/>
                  <a:pt x="1347142" y="971304"/>
                </a:cubicBezTo>
                <a:cubicBezTo>
                  <a:pt x="1369971" y="976090"/>
                  <a:pt x="1391904" y="980824"/>
                  <a:pt x="1414733" y="986546"/>
                </a:cubicBezTo>
                <a:cubicBezTo>
                  <a:pt x="1421337" y="964645"/>
                  <a:pt x="1426147" y="945605"/>
                  <a:pt x="1432752" y="928490"/>
                </a:cubicBezTo>
                <a:cubicBezTo>
                  <a:pt x="1435605" y="920895"/>
                  <a:pt x="1447020" y="908513"/>
                  <a:pt x="1450852" y="909450"/>
                </a:cubicBezTo>
                <a:cubicBezTo>
                  <a:pt x="1460391" y="912311"/>
                  <a:pt x="1470827" y="919906"/>
                  <a:pt x="1474659" y="929426"/>
                </a:cubicBezTo>
                <a:cubicBezTo>
                  <a:pt x="1478491" y="938946"/>
                  <a:pt x="1475638" y="951327"/>
                  <a:pt x="1474659" y="962720"/>
                </a:cubicBezTo>
                <a:cubicBezTo>
                  <a:pt x="1472784" y="973229"/>
                  <a:pt x="1468952" y="983685"/>
                  <a:pt x="1464142" y="996066"/>
                </a:cubicBezTo>
                <a:cubicBezTo>
                  <a:pt x="1491781" y="1003661"/>
                  <a:pt x="1516486" y="1011256"/>
                  <a:pt x="1545022" y="1018904"/>
                </a:cubicBezTo>
                <a:cubicBezTo>
                  <a:pt x="1546979" y="998927"/>
                  <a:pt x="1547876" y="984621"/>
                  <a:pt x="1549832" y="970367"/>
                </a:cubicBezTo>
                <a:cubicBezTo>
                  <a:pt x="1550729" y="957050"/>
                  <a:pt x="1548854" y="938946"/>
                  <a:pt x="1567851" y="938946"/>
                </a:cubicBezTo>
                <a:cubicBezTo>
                  <a:pt x="1586930" y="938010"/>
                  <a:pt x="1591659" y="955125"/>
                  <a:pt x="1593615" y="970367"/>
                </a:cubicBezTo>
                <a:cubicBezTo>
                  <a:pt x="1595491" y="981760"/>
                  <a:pt x="1594512" y="993205"/>
                  <a:pt x="1594512" y="1003661"/>
                </a:cubicBezTo>
                <a:cubicBezTo>
                  <a:pt x="1594512" y="1012245"/>
                  <a:pt x="1593615" y="1020776"/>
                  <a:pt x="1593615" y="1033158"/>
                </a:cubicBezTo>
                <a:cubicBezTo>
                  <a:pt x="1613591" y="1036955"/>
                  <a:pt x="1632588" y="1039816"/>
                  <a:pt x="1651585" y="1043614"/>
                </a:cubicBezTo>
                <a:cubicBezTo>
                  <a:pt x="1663000" y="973229"/>
                  <a:pt x="1673518" y="907577"/>
                  <a:pt x="1683954" y="841926"/>
                </a:cubicBezTo>
                <a:cubicBezTo>
                  <a:pt x="1619298" y="812429"/>
                  <a:pt x="1553583" y="796250"/>
                  <a:pt x="1486074" y="791464"/>
                </a:cubicBezTo>
                <a:cubicBezTo>
                  <a:pt x="1450852" y="788603"/>
                  <a:pt x="1445145" y="785794"/>
                  <a:pt x="1450852" y="751512"/>
                </a:cubicBezTo>
                <a:cubicBezTo>
                  <a:pt x="1454684" y="725813"/>
                  <a:pt x="1457537" y="700166"/>
                  <a:pt x="1460391" y="675404"/>
                </a:cubicBezTo>
                <a:cubicBezTo>
                  <a:pt x="1433730" y="660162"/>
                  <a:pt x="1393779" y="669681"/>
                  <a:pt x="1387093" y="624006"/>
                </a:cubicBezTo>
                <a:cubicBezTo>
                  <a:pt x="1412776" y="620209"/>
                  <a:pt x="1436584" y="616411"/>
                  <a:pt x="1464142" y="612614"/>
                </a:cubicBezTo>
                <a:cubicBezTo>
                  <a:pt x="1461370" y="596435"/>
                  <a:pt x="1459413" y="584054"/>
                  <a:pt x="1457537" y="568863"/>
                </a:cubicBezTo>
                <a:cubicBezTo>
                  <a:pt x="1446123" y="567875"/>
                  <a:pt x="1435605" y="567875"/>
                  <a:pt x="1426147" y="566938"/>
                </a:cubicBezTo>
                <a:cubicBezTo>
                  <a:pt x="1416608" y="566002"/>
                  <a:pt x="1406172" y="567875"/>
                  <a:pt x="1396633" y="565014"/>
                </a:cubicBezTo>
                <a:cubicBezTo>
                  <a:pt x="1382364" y="561216"/>
                  <a:pt x="1360514" y="563141"/>
                  <a:pt x="1361410" y="539367"/>
                </a:cubicBezTo>
                <a:cubicBezTo>
                  <a:pt x="1362389" y="518402"/>
                  <a:pt x="1381386" y="520327"/>
                  <a:pt x="1394757" y="516529"/>
                </a:cubicBezTo>
                <a:cubicBezTo>
                  <a:pt x="1404215" y="514605"/>
                  <a:pt x="1414733" y="513668"/>
                  <a:pt x="1424191" y="511743"/>
                </a:cubicBezTo>
                <a:cubicBezTo>
                  <a:pt x="1433730" y="509871"/>
                  <a:pt x="1442291" y="506021"/>
                  <a:pt x="1454684" y="503212"/>
                </a:cubicBezTo>
                <a:cubicBezTo>
                  <a:pt x="1447998" y="473715"/>
                  <a:pt x="1443269" y="447080"/>
                  <a:pt x="1436584" y="419457"/>
                </a:cubicBezTo>
                <a:cubicBezTo>
                  <a:pt x="1416608" y="426116"/>
                  <a:pt x="1401361" y="431838"/>
                  <a:pt x="1386196" y="435636"/>
                </a:cubicBezTo>
                <a:cubicBezTo>
                  <a:pt x="1368096" y="439433"/>
                  <a:pt x="1354806" y="431838"/>
                  <a:pt x="1349996" y="416596"/>
                </a:cubicBezTo>
                <a:cubicBezTo>
                  <a:pt x="1344289" y="399480"/>
                  <a:pt x="1354806" y="390897"/>
                  <a:pt x="1368096" y="384238"/>
                </a:cubicBezTo>
                <a:cubicBezTo>
                  <a:pt x="1383343" y="376643"/>
                  <a:pt x="1398508" y="369048"/>
                  <a:pt x="1417586" y="360464"/>
                </a:cubicBezTo>
                <a:cubicBezTo>
                  <a:pt x="1409922" y="345274"/>
                  <a:pt x="1404215" y="332893"/>
                  <a:pt x="1397611" y="318587"/>
                </a:cubicBezTo>
                <a:cubicBezTo>
                  <a:pt x="1382364" y="326234"/>
                  <a:pt x="1371928" y="331904"/>
                  <a:pt x="1360514" y="336690"/>
                </a:cubicBezTo>
                <a:cubicBezTo>
                  <a:pt x="1343392" y="344285"/>
                  <a:pt x="1328145" y="341424"/>
                  <a:pt x="1320481" y="329095"/>
                </a:cubicBezTo>
                <a:cubicBezTo>
                  <a:pt x="1311920" y="315777"/>
                  <a:pt x="1315752" y="302459"/>
                  <a:pt x="1331977" y="291015"/>
                </a:cubicBezTo>
                <a:cubicBezTo>
                  <a:pt x="1342413" y="283419"/>
                  <a:pt x="1352850" y="275772"/>
                  <a:pt x="1365243" y="267241"/>
                </a:cubicBezTo>
                <a:cubicBezTo>
                  <a:pt x="1348121" y="246276"/>
                  <a:pt x="1333852" y="227288"/>
                  <a:pt x="1317627" y="207312"/>
                </a:cubicBezTo>
                <a:cubicBezTo>
                  <a:pt x="1291048" y="226299"/>
                  <a:pt x="1268219" y="244403"/>
                  <a:pt x="1243433" y="261518"/>
                </a:cubicBezTo>
                <a:cubicBezTo>
                  <a:pt x="1208211" y="218704"/>
                  <a:pt x="1244411" y="194930"/>
                  <a:pt x="1269115" y="165434"/>
                </a:cubicBezTo>
                <a:cubicBezTo>
                  <a:pt x="1251994" y="152116"/>
                  <a:pt x="1236829" y="140672"/>
                  <a:pt x="1220604" y="129279"/>
                </a:cubicBezTo>
                <a:cubicBezTo>
                  <a:pt x="1208292" y="146394"/>
                  <a:pt x="1199650" y="159712"/>
                  <a:pt x="1189213" y="172093"/>
                </a:cubicBezTo>
                <a:cubicBezTo>
                  <a:pt x="1184485" y="177815"/>
                  <a:pt x="1173070" y="182549"/>
                  <a:pt x="1167363" y="180624"/>
                </a:cubicBezTo>
                <a:cubicBezTo>
                  <a:pt x="1160677" y="178752"/>
                  <a:pt x="1154970" y="168295"/>
                  <a:pt x="1153991" y="160648"/>
                </a:cubicBezTo>
                <a:cubicBezTo>
                  <a:pt x="1153095" y="153053"/>
                  <a:pt x="1155948" y="143533"/>
                  <a:pt x="1158802" y="135938"/>
                </a:cubicBezTo>
                <a:cubicBezTo>
                  <a:pt x="1161655" y="125481"/>
                  <a:pt x="1166384" y="115961"/>
                  <a:pt x="1171113" y="104517"/>
                </a:cubicBezTo>
                <a:cubicBezTo>
                  <a:pt x="1136870" y="86465"/>
                  <a:pt x="1103604" y="81679"/>
                  <a:pt x="1069360" y="79806"/>
                </a:cubicBezTo>
                <a:cubicBezTo>
                  <a:pt x="1072214" y="122620"/>
                  <a:pt x="1075068" y="161636"/>
                  <a:pt x="1033160" y="186347"/>
                </a:cubicBezTo>
                <a:cubicBezTo>
                  <a:pt x="1019870" y="164498"/>
                  <a:pt x="1016038" y="146394"/>
                  <a:pt x="1023702" y="125481"/>
                </a:cubicBezTo>
                <a:cubicBezTo>
                  <a:pt x="1031285" y="106441"/>
                  <a:pt x="1028431" y="88338"/>
                  <a:pt x="1017995" y="72159"/>
                </a:cubicBezTo>
                <a:cubicBezTo>
                  <a:pt x="989458" y="66463"/>
                  <a:pt x="971603" y="63849"/>
                  <a:pt x="957080" y="64447"/>
                </a:cubicBezTo>
                <a:close/>
                <a:moveTo>
                  <a:pt x="953044" y="109"/>
                </a:moveTo>
                <a:cubicBezTo>
                  <a:pt x="994187" y="-606"/>
                  <a:pt x="1035565" y="2242"/>
                  <a:pt x="1076943" y="6508"/>
                </a:cubicBezTo>
                <a:cubicBezTo>
                  <a:pt x="1171113" y="17016"/>
                  <a:pt x="1248243" y="58841"/>
                  <a:pt x="1317627" y="120695"/>
                </a:cubicBezTo>
                <a:cubicBezTo>
                  <a:pt x="1373803" y="171156"/>
                  <a:pt x="1423294" y="227288"/>
                  <a:pt x="1458434" y="295801"/>
                </a:cubicBezTo>
                <a:cubicBezTo>
                  <a:pt x="1489906" y="358591"/>
                  <a:pt x="1507925" y="425179"/>
                  <a:pt x="1512735" y="493692"/>
                </a:cubicBezTo>
                <a:cubicBezTo>
                  <a:pt x="1517464" y="561216"/>
                  <a:pt x="1524150" y="629729"/>
                  <a:pt x="1518442" y="698241"/>
                </a:cubicBezTo>
                <a:cubicBezTo>
                  <a:pt x="1517464" y="714420"/>
                  <a:pt x="1525047" y="723004"/>
                  <a:pt x="1541272" y="727738"/>
                </a:cubicBezTo>
                <a:cubicBezTo>
                  <a:pt x="1598344" y="742980"/>
                  <a:pt x="1654439" y="760095"/>
                  <a:pt x="1710615" y="775286"/>
                </a:cubicBezTo>
                <a:cubicBezTo>
                  <a:pt x="1743880" y="784806"/>
                  <a:pt x="1759127" y="807643"/>
                  <a:pt x="1746734" y="840937"/>
                </a:cubicBezTo>
                <a:cubicBezTo>
                  <a:pt x="1718198" y="916109"/>
                  <a:pt x="1710615" y="994141"/>
                  <a:pt x="1704908" y="1072174"/>
                </a:cubicBezTo>
                <a:cubicBezTo>
                  <a:pt x="1702054" y="1107393"/>
                  <a:pt x="1684932" y="1118785"/>
                  <a:pt x="1650688" y="1111190"/>
                </a:cubicBezTo>
                <a:cubicBezTo>
                  <a:pt x="1611634" y="1102607"/>
                  <a:pt x="1572662" y="1095011"/>
                  <a:pt x="1533607" y="1085491"/>
                </a:cubicBezTo>
                <a:cubicBezTo>
                  <a:pt x="1524150" y="1083567"/>
                  <a:pt x="1513632" y="1080705"/>
                  <a:pt x="1506049" y="1075035"/>
                </a:cubicBezTo>
                <a:cubicBezTo>
                  <a:pt x="1480367" y="1056932"/>
                  <a:pt x="1451830" y="1053134"/>
                  <a:pt x="1422315" y="1050273"/>
                </a:cubicBezTo>
                <a:cubicBezTo>
                  <a:pt x="1389050" y="1047412"/>
                  <a:pt x="1355703" y="1047412"/>
                  <a:pt x="1325291" y="1026499"/>
                </a:cubicBezTo>
                <a:cubicBezTo>
                  <a:pt x="1313877" y="1017915"/>
                  <a:pt x="1295777" y="1018904"/>
                  <a:pt x="1281508" y="1014118"/>
                </a:cubicBezTo>
                <a:cubicBezTo>
                  <a:pt x="1254847" y="1006522"/>
                  <a:pt x="1229164" y="997939"/>
                  <a:pt x="1202503" y="992216"/>
                </a:cubicBezTo>
                <a:cubicBezTo>
                  <a:pt x="1187338" y="988419"/>
                  <a:pt x="1171113" y="987483"/>
                  <a:pt x="1154970" y="985558"/>
                </a:cubicBezTo>
                <a:cubicBezTo>
                  <a:pt x="1150241" y="984621"/>
                  <a:pt x="1144534" y="988419"/>
                  <a:pt x="1140702" y="986546"/>
                </a:cubicBezTo>
                <a:cubicBezTo>
                  <a:pt x="1080775" y="962772"/>
                  <a:pt x="1015141" y="959911"/>
                  <a:pt x="954236" y="938010"/>
                </a:cubicBezTo>
                <a:cubicBezTo>
                  <a:pt x="917139" y="924692"/>
                  <a:pt x="877106" y="921831"/>
                  <a:pt x="839112" y="910438"/>
                </a:cubicBezTo>
                <a:cubicBezTo>
                  <a:pt x="775354" y="891398"/>
                  <a:pt x="709720" y="879954"/>
                  <a:pt x="645961" y="858104"/>
                </a:cubicBezTo>
                <a:cubicBezTo>
                  <a:pt x="585056" y="837140"/>
                  <a:pt x="519423" y="831469"/>
                  <a:pt x="455664" y="817163"/>
                </a:cubicBezTo>
                <a:cubicBezTo>
                  <a:pt x="415713" y="808632"/>
                  <a:pt x="375762" y="797187"/>
                  <a:pt x="334833" y="787667"/>
                </a:cubicBezTo>
                <a:cubicBezTo>
                  <a:pt x="312003" y="781944"/>
                  <a:pt x="288196" y="779135"/>
                  <a:pt x="264388" y="774349"/>
                </a:cubicBezTo>
                <a:cubicBezTo>
                  <a:pt x="192069" y="760095"/>
                  <a:pt x="119831" y="744853"/>
                  <a:pt x="47512" y="729663"/>
                </a:cubicBezTo>
                <a:cubicBezTo>
                  <a:pt x="42701" y="728674"/>
                  <a:pt x="36097" y="727738"/>
                  <a:pt x="34140" y="723940"/>
                </a:cubicBezTo>
                <a:cubicBezTo>
                  <a:pt x="22726" y="706825"/>
                  <a:pt x="9436" y="689658"/>
                  <a:pt x="1853" y="670670"/>
                </a:cubicBezTo>
                <a:cubicBezTo>
                  <a:pt x="-1979" y="660162"/>
                  <a:pt x="875" y="645908"/>
                  <a:pt x="3729" y="634515"/>
                </a:cubicBezTo>
                <a:cubicBezTo>
                  <a:pt x="13268" y="602157"/>
                  <a:pt x="22726" y="569800"/>
                  <a:pt x="35119" y="537442"/>
                </a:cubicBezTo>
                <a:cubicBezTo>
                  <a:pt x="56969" y="478449"/>
                  <a:pt x="64633" y="415659"/>
                  <a:pt x="77026" y="354742"/>
                </a:cubicBezTo>
                <a:cubicBezTo>
                  <a:pt x="78902" y="342413"/>
                  <a:pt x="81755" y="329095"/>
                  <a:pt x="83631" y="321448"/>
                </a:cubicBezTo>
                <a:cubicBezTo>
                  <a:pt x="100752" y="314789"/>
                  <a:pt x="112167" y="308130"/>
                  <a:pt x="123582" y="305269"/>
                </a:cubicBezTo>
                <a:cubicBezTo>
                  <a:pt x="132142" y="303396"/>
                  <a:pt x="142660" y="302459"/>
                  <a:pt x="152118" y="304332"/>
                </a:cubicBezTo>
                <a:cubicBezTo>
                  <a:pt x="203565" y="314789"/>
                  <a:pt x="254931" y="325245"/>
                  <a:pt x="306296" y="337627"/>
                </a:cubicBezTo>
                <a:cubicBezTo>
                  <a:pt x="335811" y="344285"/>
                  <a:pt x="364347" y="354742"/>
                  <a:pt x="392884" y="363325"/>
                </a:cubicBezTo>
                <a:cubicBezTo>
                  <a:pt x="425252" y="373782"/>
                  <a:pt x="429981" y="371909"/>
                  <a:pt x="442374" y="339551"/>
                </a:cubicBezTo>
                <a:cubicBezTo>
                  <a:pt x="453789" y="307193"/>
                  <a:pt x="468954" y="277697"/>
                  <a:pt x="492761" y="251998"/>
                </a:cubicBezTo>
                <a:cubicBezTo>
                  <a:pt x="527005" y="214907"/>
                  <a:pt x="556520" y="173966"/>
                  <a:pt x="593617" y="140672"/>
                </a:cubicBezTo>
                <a:cubicBezTo>
                  <a:pt x="661208" y="78818"/>
                  <a:pt x="741110" y="36992"/>
                  <a:pt x="830551" y="15091"/>
                </a:cubicBezTo>
                <a:cubicBezTo>
                  <a:pt x="870992" y="5103"/>
                  <a:pt x="911901" y="824"/>
                  <a:pt x="953044" y="109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19" name="Google Shape;519;p31"/>
          <p:cNvSpPr/>
          <p:nvPr/>
        </p:nvSpPr>
        <p:spPr>
          <a:xfrm>
            <a:off x="3920012" y="616437"/>
            <a:ext cx="1350812" cy="1681519"/>
          </a:xfrm>
          <a:custGeom>
            <a:avLst/>
            <a:gdLst/>
            <a:ahLst/>
            <a:cxnLst/>
            <a:rect l="l" t="t" r="r" b="b"/>
            <a:pathLst>
              <a:path w="1350812" h="1681519" extrusionOk="0">
                <a:moveTo>
                  <a:pt x="646027" y="1354045"/>
                </a:moveTo>
                <a:cubicBezTo>
                  <a:pt x="622243" y="1348335"/>
                  <a:pt x="605116" y="1353090"/>
                  <a:pt x="595604" y="1375925"/>
                </a:cubicBezTo>
                <a:cubicBezTo>
                  <a:pt x="614636" y="1375925"/>
                  <a:pt x="633660" y="1376880"/>
                  <a:pt x="646027" y="1354045"/>
                </a:cubicBezTo>
                <a:close/>
                <a:moveTo>
                  <a:pt x="1253310" y="1322589"/>
                </a:moveTo>
                <a:cubicBezTo>
                  <a:pt x="1235270" y="1324463"/>
                  <a:pt x="1220058" y="1330161"/>
                  <a:pt x="1206733" y="1326336"/>
                </a:cubicBezTo>
                <a:cubicBezTo>
                  <a:pt x="1185801" y="1321575"/>
                  <a:pt x="1183853" y="1347255"/>
                  <a:pt x="1166755" y="1345382"/>
                </a:cubicBezTo>
                <a:cubicBezTo>
                  <a:pt x="1164870" y="1345382"/>
                  <a:pt x="1161035" y="1348270"/>
                  <a:pt x="1160092" y="1348270"/>
                </a:cubicBezTo>
                <a:cubicBezTo>
                  <a:pt x="1133441" y="1336796"/>
                  <a:pt x="1114395" y="1353031"/>
                  <a:pt x="1092520" y="1364428"/>
                </a:cubicBezTo>
                <a:cubicBezTo>
                  <a:pt x="1082086" y="1369189"/>
                  <a:pt x="1068760" y="1368252"/>
                  <a:pt x="1056377" y="1369189"/>
                </a:cubicBezTo>
                <a:cubicBezTo>
                  <a:pt x="1050657" y="1369189"/>
                  <a:pt x="1041166" y="1365364"/>
                  <a:pt x="1039280" y="1367238"/>
                </a:cubicBezTo>
                <a:cubicBezTo>
                  <a:pt x="1018349" y="1392996"/>
                  <a:pt x="986920" y="1385347"/>
                  <a:pt x="961211" y="1394870"/>
                </a:cubicBezTo>
                <a:cubicBezTo>
                  <a:pt x="934622" y="1405329"/>
                  <a:pt x="907971" y="1420550"/>
                  <a:pt x="880376" y="1425312"/>
                </a:cubicBezTo>
                <a:cubicBezTo>
                  <a:pt x="834679" y="1432961"/>
                  <a:pt x="798536" y="1465277"/>
                  <a:pt x="750952" y="1465277"/>
                </a:cubicBezTo>
                <a:cubicBezTo>
                  <a:pt x="710975" y="1496655"/>
                  <a:pt x="660563" y="1504305"/>
                  <a:pt x="613923" y="1520463"/>
                </a:cubicBezTo>
                <a:cubicBezTo>
                  <a:pt x="570174" y="1535684"/>
                  <a:pt x="552134" y="1567999"/>
                  <a:pt x="534031" y="1607964"/>
                </a:cubicBezTo>
                <a:cubicBezTo>
                  <a:pt x="542579" y="1607964"/>
                  <a:pt x="548299" y="1608979"/>
                  <a:pt x="553076" y="1607964"/>
                </a:cubicBezTo>
                <a:cubicBezTo>
                  <a:pt x="634917" y="1579473"/>
                  <a:pt x="715752" y="1550905"/>
                  <a:pt x="797593" y="1522336"/>
                </a:cubicBezTo>
                <a:cubicBezTo>
                  <a:pt x="875599" y="1495719"/>
                  <a:pt x="952662" y="1465277"/>
                  <a:pt x="1032617" y="1444357"/>
                </a:cubicBezTo>
                <a:cubicBezTo>
                  <a:pt x="1088749" y="1430073"/>
                  <a:pt x="1142995" y="1412979"/>
                  <a:pt x="1198184" y="1394870"/>
                </a:cubicBezTo>
                <a:cubicBezTo>
                  <a:pt x="1206733" y="1391982"/>
                  <a:pt x="1217167" y="1387220"/>
                  <a:pt x="1222887" y="1379649"/>
                </a:cubicBezTo>
                <a:cubicBezTo>
                  <a:pt x="1233384" y="1361539"/>
                  <a:pt x="1241933" y="1342572"/>
                  <a:pt x="1253310" y="1322589"/>
                </a:cubicBezTo>
                <a:close/>
                <a:moveTo>
                  <a:pt x="659825" y="1306231"/>
                </a:moveTo>
                <a:cubicBezTo>
                  <a:pt x="666247" y="1310036"/>
                  <a:pt x="670768" y="1317886"/>
                  <a:pt x="675527" y="1330255"/>
                </a:cubicBezTo>
                <a:cubicBezTo>
                  <a:pt x="680280" y="1343579"/>
                  <a:pt x="685040" y="1355949"/>
                  <a:pt x="689799" y="1369266"/>
                </a:cubicBezTo>
                <a:cubicBezTo>
                  <a:pt x="697406" y="1392101"/>
                  <a:pt x="689799" y="1408278"/>
                  <a:pt x="666964" y="1415892"/>
                </a:cubicBezTo>
                <a:cubicBezTo>
                  <a:pt x="639369" y="1425402"/>
                  <a:pt x="611774" y="1434920"/>
                  <a:pt x="578477" y="1447289"/>
                </a:cubicBezTo>
                <a:cubicBezTo>
                  <a:pt x="543268" y="1420647"/>
                  <a:pt x="555642" y="1379732"/>
                  <a:pt x="551839" y="1338817"/>
                </a:cubicBezTo>
                <a:cubicBezTo>
                  <a:pt x="579427" y="1327403"/>
                  <a:pt x="605116" y="1315034"/>
                  <a:pt x="632711" y="1306472"/>
                </a:cubicBezTo>
                <a:cubicBezTo>
                  <a:pt x="645078" y="1302665"/>
                  <a:pt x="653402" y="1302426"/>
                  <a:pt x="659825" y="1306231"/>
                </a:cubicBezTo>
                <a:close/>
                <a:moveTo>
                  <a:pt x="858110" y="1268376"/>
                </a:moveTo>
                <a:cubicBezTo>
                  <a:pt x="824811" y="1270279"/>
                  <a:pt x="824811" y="1270279"/>
                  <a:pt x="814340" y="1285500"/>
                </a:cubicBezTo>
                <a:cubicBezTo>
                  <a:pt x="828616" y="1279796"/>
                  <a:pt x="842884" y="1274086"/>
                  <a:pt x="858110" y="1268376"/>
                </a:cubicBezTo>
                <a:close/>
                <a:moveTo>
                  <a:pt x="863992" y="1218067"/>
                </a:moveTo>
                <a:cubicBezTo>
                  <a:pt x="877729" y="1216639"/>
                  <a:pt x="882365" y="1222705"/>
                  <a:pt x="892353" y="1242686"/>
                </a:cubicBezTo>
                <a:cubicBezTo>
                  <a:pt x="898068" y="1253155"/>
                  <a:pt x="906628" y="1262666"/>
                  <a:pt x="913286" y="1273134"/>
                </a:cubicBezTo>
                <a:cubicBezTo>
                  <a:pt x="924708" y="1292162"/>
                  <a:pt x="920896" y="1301679"/>
                  <a:pt x="899970" y="1310245"/>
                </a:cubicBezTo>
                <a:cubicBezTo>
                  <a:pt x="870476" y="1322610"/>
                  <a:pt x="837177" y="1323562"/>
                  <a:pt x="809585" y="1344493"/>
                </a:cubicBezTo>
                <a:cubicBezTo>
                  <a:pt x="799114" y="1352107"/>
                  <a:pt x="781993" y="1348300"/>
                  <a:pt x="778188" y="1334031"/>
                </a:cubicBezTo>
                <a:cubicBezTo>
                  <a:pt x="769620" y="1302631"/>
                  <a:pt x="756303" y="1271231"/>
                  <a:pt x="762961" y="1242686"/>
                </a:cubicBezTo>
                <a:cubicBezTo>
                  <a:pt x="794358" y="1235072"/>
                  <a:pt x="820048" y="1228410"/>
                  <a:pt x="846688" y="1221755"/>
                </a:cubicBezTo>
                <a:cubicBezTo>
                  <a:pt x="853824" y="1219852"/>
                  <a:pt x="859414" y="1218543"/>
                  <a:pt x="863992" y="1218067"/>
                </a:cubicBezTo>
                <a:close/>
                <a:moveTo>
                  <a:pt x="607022" y="1178424"/>
                </a:moveTo>
                <a:cubicBezTo>
                  <a:pt x="586096" y="1186033"/>
                  <a:pt x="567065" y="1193642"/>
                  <a:pt x="542326" y="1204108"/>
                </a:cubicBezTo>
                <a:cubicBezTo>
                  <a:pt x="551838" y="1219334"/>
                  <a:pt x="556594" y="1226943"/>
                  <a:pt x="561358" y="1234561"/>
                </a:cubicBezTo>
                <a:cubicBezTo>
                  <a:pt x="617493" y="1210773"/>
                  <a:pt x="618444" y="1208869"/>
                  <a:pt x="607022" y="1178424"/>
                </a:cubicBezTo>
                <a:close/>
                <a:moveTo>
                  <a:pt x="1117987" y="1171799"/>
                </a:moveTo>
                <a:cubicBezTo>
                  <a:pt x="1089449" y="1177507"/>
                  <a:pt x="1060903" y="1183215"/>
                  <a:pt x="1030458" y="1188923"/>
                </a:cubicBezTo>
                <a:cubicBezTo>
                  <a:pt x="1033310" y="1195583"/>
                  <a:pt x="1035209" y="1202243"/>
                  <a:pt x="1038061" y="1210809"/>
                </a:cubicBezTo>
                <a:cubicBezTo>
                  <a:pt x="1067569" y="1201291"/>
                  <a:pt x="1093254" y="1192725"/>
                  <a:pt x="1119893" y="1183215"/>
                </a:cubicBezTo>
                <a:cubicBezTo>
                  <a:pt x="1118940" y="1179405"/>
                  <a:pt x="1117987" y="1175602"/>
                  <a:pt x="1117987" y="1171799"/>
                </a:cubicBezTo>
                <a:close/>
                <a:moveTo>
                  <a:pt x="610827" y="1133706"/>
                </a:moveTo>
                <a:cubicBezTo>
                  <a:pt x="627948" y="1127993"/>
                  <a:pt x="641272" y="1139410"/>
                  <a:pt x="645077" y="1159389"/>
                </a:cubicBezTo>
                <a:cubicBezTo>
                  <a:pt x="648882" y="1177472"/>
                  <a:pt x="652687" y="1195547"/>
                  <a:pt x="658402" y="1213629"/>
                </a:cubicBezTo>
                <a:cubicBezTo>
                  <a:pt x="663157" y="1230752"/>
                  <a:pt x="658402" y="1245026"/>
                  <a:pt x="642224" y="1250731"/>
                </a:cubicBezTo>
                <a:cubicBezTo>
                  <a:pt x="613680" y="1260244"/>
                  <a:pt x="591796" y="1277375"/>
                  <a:pt x="571813" y="1299258"/>
                </a:cubicBezTo>
                <a:cubicBezTo>
                  <a:pt x="561350" y="1311628"/>
                  <a:pt x="547074" y="1309723"/>
                  <a:pt x="540416" y="1296401"/>
                </a:cubicBezTo>
                <a:cubicBezTo>
                  <a:pt x="525197" y="1264053"/>
                  <a:pt x="510922" y="1230752"/>
                  <a:pt x="494752" y="1196499"/>
                </a:cubicBezTo>
                <a:cubicBezTo>
                  <a:pt x="504264" y="1185081"/>
                  <a:pt x="509027" y="1173663"/>
                  <a:pt x="516637" y="1169855"/>
                </a:cubicBezTo>
                <a:cubicBezTo>
                  <a:pt x="547082" y="1156541"/>
                  <a:pt x="579430" y="1144171"/>
                  <a:pt x="610827" y="1133706"/>
                </a:cubicBezTo>
                <a:close/>
                <a:moveTo>
                  <a:pt x="1116088" y="1114706"/>
                </a:moveTo>
                <a:cubicBezTo>
                  <a:pt x="1131318" y="1109951"/>
                  <a:pt x="1147486" y="1116611"/>
                  <a:pt x="1151300" y="1132790"/>
                </a:cubicBezTo>
                <a:cubicBezTo>
                  <a:pt x="1157004" y="1155621"/>
                  <a:pt x="1161763" y="1179405"/>
                  <a:pt x="1163662" y="1202243"/>
                </a:cubicBezTo>
                <a:cubicBezTo>
                  <a:pt x="1164615" y="1208904"/>
                  <a:pt x="1157004" y="1219367"/>
                  <a:pt x="1150346" y="1222225"/>
                </a:cubicBezTo>
                <a:cubicBezTo>
                  <a:pt x="1108477" y="1241253"/>
                  <a:pt x="1065662" y="1257432"/>
                  <a:pt x="1020948" y="1274555"/>
                </a:cubicBezTo>
                <a:cubicBezTo>
                  <a:pt x="991449" y="1248866"/>
                  <a:pt x="992402" y="1210809"/>
                  <a:pt x="989550" y="1175602"/>
                </a:cubicBezTo>
                <a:cubicBezTo>
                  <a:pt x="988597" y="1167989"/>
                  <a:pt x="1006671" y="1154668"/>
                  <a:pt x="1018096" y="1149913"/>
                </a:cubicBezTo>
                <a:cubicBezTo>
                  <a:pt x="1050439" y="1136592"/>
                  <a:pt x="1083744" y="1126129"/>
                  <a:pt x="1116088" y="1114706"/>
                </a:cubicBezTo>
                <a:close/>
                <a:moveTo>
                  <a:pt x="840130" y="1070482"/>
                </a:moveTo>
                <a:cubicBezTo>
                  <a:pt x="805874" y="1080951"/>
                  <a:pt x="776376" y="1089515"/>
                  <a:pt x="744033" y="1099974"/>
                </a:cubicBezTo>
                <a:cubicBezTo>
                  <a:pt x="752590" y="1119007"/>
                  <a:pt x="759252" y="1135182"/>
                  <a:pt x="765914" y="1152309"/>
                </a:cubicBezTo>
                <a:cubicBezTo>
                  <a:pt x="781133" y="1148499"/>
                  <a:pt x="795403" y="1146603"/>
                  <a:pt x="807779" y="1141840"/>
                </a:cubicBezTo>
                <a:cubicBezTo>
                  <a:pt x="822050" y="1136134"/>
                  <a:pt x="835373" y="1128523"/>
                  <a:pt x="851548" y="1119959"/>
                </a:cubicBezTo>
                <a:cubicBezTo>
                  <a:pt x="847739" y="1101879"/>
                  <a:pt x="844887" y="1088562"/>
                  <a:pt x="840130" y="1070482"/>
                </a:cubicBezTo>
                <a:close/>
                <a:moveTo>
                  <a:pt x="827763" y="1030521"/>
                </a:moveTo>
                <a:cubicBezTo>
                  <a:pt x="851548" y="1021958"/>
                  <a:pt x="868672" y="1032426"/>
                  <a:pt x="874376" y="1057165"/>
                </a:cubicBezTo>
                <a:cubicBezTo>
                  <a:pt x="880090" y="1083800"/>
                  <a:pt x="885795" y="1110443"/>
                  <a:pt x="892456" y="1137087"/>
                </a:cubicBezTo>
                <a:cubicBezTo>
                  <a:pt x="897213" y="1153262"/>
                  <a:pt x="887699" y="1159920"/>
                  <a:pt x="875333" y="1164674"/>
                </a:cubicBezTo>
                <a:cubicBezTo>
                  <a:pt x="836321" y="1180849"/>
                  <a:pt x="796360" y="1197976"/>
                  <a:pt x="752599" y="1216056"/>
                </a:cubicBezTo>
                <a:cubicBezTo>
                  <a:pt x="732615" y="1204635"/>
                  <a:pt x="725005" y="1188460"/>
                  <a:pt x="722153" y="1166579"/>
                </a:cubicBezTo>
                <a:cubicBezTo>
                  <a:pt x="718344" y="1143745"/>
                  <a:pt x="710734" y="1120912"/>
                  <a:pt x="704073" y="1095221"/>
                </a:cubicBezTo>
                <a:cubicBezTo>
                  <a:pt x="719300" y="1069530"/>
                  <a:pt x="746885" y="1058117"/>
                  <a:pt x="774480" y="1047649"/>
                </a:cubicBezTo>
                <a:cubicBezTo>
                  <a:pt x="791603" y="1040990"/>
                  <a:pt x="810631" y="1036227"/>
                  <a:pt x="827763" y="1030521"/>
                </a:cubicBezTo>
                <a:close/>
                <a:moveTo>
                  <a:pt x="523295" y="952799"/>
                </a:moveTo>
                <a:cubicBezTo>
                  <a:pt x="477625" y="956606"/>
                  <a:pt x="470964" y="966120"/>
                  <a:pt x="483333" y="1003231"/>
                </a:cubicBezTo>
                <a:cubicBezTo>
                  <a:pt x="487139" y="1013689"/>
                  <a:pt x="491897" y="1023202"/>
                  <a:pt x="497605" y="1034626"/>
                </a:cubicBezTo>
                <a:cubicBezTo>
                  <a:pt x="515683" y="1028920"/>
                  <a:pt x="529004" y="1025112"/>
                  <a:pt x="547082" y="1019406"/>
                </a:cubicBezTo>
                <a:cubicBezTo>
                  <a:pt x="537567" y="993718"/>
                  <a:pt x="530907" y="972781"/>
                  <a:pt x="523295" y="952799"/>
                </a:cubicBezTo>
                <a:close/>
                <a:moveTo>
                  <a:pt x="1056472" y="914452"/>
                </a:moveTo>
                <a:cubicBezTo>
                  <a:pt x="1063015" y="916712"/>
                  <a:pt x="1068488" y="922658"/>
                  <a:pt x="1073245" y="932645"/>
                </a:cubicBezTo>
                <a:cubicBezTo>
                  <a:pt x="1090367" y="968803"/>
                  <a:pt x="1105587" y="1004961"/>
                  <a:pt x="1123667" y="1045873"/>
                </a:cubicBezTo>
                <a:cubicBezTo>
                  <a:pt x="1077999" y="1066800"/>
                  <a:pt x="1033281" y="1087737"/>
                  <a:pt x="983802" y="1110569"/>
                </a:cubicBezTo>
                <a:cubicBezTo>
                  <a:pt x="951452" y="1073458"/>
                  <a:pt x="943838" y="1025889"/>
                  <a:pt x="941936" y="975462"/>
                </a:cubicBezTo>
                <a:cubicBezTo>
                  <a:pt x="949551" y="969751"/>
                  <a:pt x="955974" y="968087"/>
                  <a:pt x="961683" y="969039"/>
                </a:cubicBezTo>
                <a:lnTo>
                  <a:pt x="975273" y="977199"/>
                </a:lnTo>
                <a:lnTo>
                  <a:pt x="975237" y="977367"/>
                </a:lnTo>
                <a:lnTo>
                  <a:pt x="975515" y="977345"/>
                </a:lnTo>
                <a:lnTo>
                  <a:pt x="977138" y="978319"/>
                </a:lnTo>
                <a:cubicBezTo>
                  <a:pt x="983802" y="1000199"/>
                  <a:pt x="978097" y="1025889"/>
                  <a:pt x="998079" y="1043968"/>
                </a:cubicBezTo>
                <a:cubicBezTo>
                  <a:pt x="1022815" y="1034452"/>
                  <a:pt x="1045649" y="1026841"/>
                  <a:pt x="1068483" y="1018278"/>
                </a:cubicBezTo>
                <a:cubicBezTo>
                  <a:pt x="1062771" y="980215"/>
                  <a:pt x="1056115" y="970708"/>
                  <a:pt x="1035183" y="972604"/>
                </a:cubicBezTo>
                <a:lnTo>
                  <a:pt x="975515" y="977345"/>
                </a:lnTo>
                <a:lnTo>
                  <a:pt x="975273" y="977199"/>
                </a:lnTo>
                <a:lnTo>
                  <a:pt x="981900" y="946914"/>
                </a:lnTo>
                <a:cubicBezTo>
                  <a:pt x="998079" y="937408"/>
                  <a:pt x="1015201" y="926940"/>
                  <a:pt x="1033281" y="918376"/>
                </a:cubicBezTo>
                <a:cubicBezTo>
                  <a:pt x="1042317" y="913618"/>
                  <a:pt x="1049929" y="912192"/>
                  <a:pt x="1056472" y="914452"/>
                </a:cubicBezTo>
                <a:close/>
                <a:moveTo>
                  <a:pt x="523325" y="875662"/>
                </a:moveTo>
                <a:cubicBezTo>
                  <a:pt x="544644" y="873119"/>
                  <a:pt x="558737" y="885964"/>
                  <a:pt x="568014" y="913789"/>
                </a:cubicBezTo>
                <a:cubicBezTo>
                  <a:pt x="578480" y="946138"/>
                  <a:pt x="591800" y="976588"/>
                  <a:pt x="604169" y="1007983"/>
                </a:cubicBezTo>
                <a:cubicBezTo>
                  <a:pt x="606072" y="1013689"/>
                  <a:pt x="610830" y="1018451"/>
                  <a:pt x="613684" y="1024157"/>
                </a:cubicBezTo>
                <a:cubicBezTo>
                  <a:pt x="624150" y="1051755"/>
                  <a:pt x="613684" y="1069827"/>
                  <a:pt x="586092" y="1078386"/>
                </a:cubicBezTo>
                <a:cubicBezTo>
                  <a:pt x="568014" y="1084104"/>
                  <a:pt x="549936" y="1089810"/>
                  <a:pt x="532810" y="1096470"/>
                </a:cubicBezTo>
                <a:cubicBezTo>
                  <a:pt x="499508" y="1108837"/>
                  <a:pt x="484285" y="1104075"/>
                  <a:pt x="466207" y="1075533"/>
                </a:cubicBezTo>
                <a:cubicBezTo>
                  <a:pt x="451935" y="1053653"/>
                  <a:pt x="423391" y="963267"/>
                  <a:pt x="418634" y="926156"/>
                </a:cubicBezTo>
                <a:cubicBezTo>
                  <a:pt x="446226" y="910936"/>
                  <a:pt x="471916" y="895716"/>
                  <a:pt x="499508" y="883350"/>
                </a:cubicBezTo>
                <a:cubicBezTo>
                  <a:pt x="508309" y="879067"/>
                  <a:pt x="516218" y="876510"/>
                  <a:pt x="523325" y="875662"/>
                </a:cubicBezTo>
                <a:close/>
                <a:moveTo>
                  <a:pt x="753022" y="858712"/>
                </a:moveTo>
                <a:cubicBezTo>
                  <a:pt x="729232" y="868222"/>
                  <a:pt x="709251" y="875838"/>
                  <a:pt x="687366" y="885347"/>
                </a:cubicBezTo>
                <a:cubicBezTo>
                  <a:pt x="693079" y="901527"/>
                  <a:pt x="696878" y="915791"/>
                  <a:pt x="702591" y="932927"/>
                </a:cubicBezTo>
                <a:cubicBezTo>
                  <a:pt x="728285" y="920556"/>
                  <a:pt x="751117" y="911036"/>
                  <a:pt x="775855" y="899623"/>
                </a:cubicBezTo>
                <a:cubicBezTo>
                  <a:pt x="767290" y="883443"/>
                  <a:pt x="760629" y="872030"/>
                  <a:pt x="753022" y="858712"/>
                </a:cubicBezTo>
                <a:close/>
                <a:moveTo>
                  <a:pt x="779182" y="791391"/>
                </a:moveTo>
                <a:cubicBezTo>
                  <a:pt x="789173" y="794722"/>
                  <a:pt x="796309" y="803048"/>
                  <a:pt x="798687" y="816845"/>
                </a:cubicBezTo>
                <a:cubicBezTo>
                  <a:pt x="803443" y="857755"/>
                  <a:pt x="821520" y="893910"/>
                  <a:pt x="840553" y="925311"/>
                </a:cubicBezTo>
                <a:cubicBezTo>
                  <a:pt x="832946" y="961467"/>
                  <a:pt x="802496" y="954808"/>
                  <a:pt x="782515" y="965275"/>
                </a:cubicBezTo>
                <a:cubicBezTo>
                  <a:pt x="756820" y="978592"/>
                  <a:pt x="729232" y="984305"/>
                  <a:pt x="708294" y="1008089"/>
                </a:cubicBezTo>
                <a:cubicBezTo>
                  <a:pt x="698782" y="1018556"/>
                  <a:pt x="685461" y="1017609"/>
                  <a:pt x="675949" y="1004281"/>
                </a:cubicBezTo>
                <a:cubicBezTo>
                  <a:pt x="670236" y="994771"/>
                  <a:pt x="662629" y="986209"/>
                  <a:pt x="659767" y="975742"/>
                </a:cubicBezTo>
                <a:cubicBezTo>
                  <a:pt x="648351" y="940533"/>
                  <a:pt x="637892" y="904377"/>
                  <a:pt x="628380" y="868222"/>
                </a:cubicBezTo>
                <a:cubicBezTo>
                  <a:pt x="627423" y="863467"/>
                  <a:pt x="628380" y="858712"/>
                  <a:pt x="628380" y="849192"/>
                </a:cubicBezTo>
                <a:cubicBezTo>
                  <a:pt x="666438" y="832066"/>
                  <a:pt x="704495" y="813983"/>
                  <a:pt x="742553" y="795911"/>
                </a:cubicBezTo>
                <a:cubicBezTo>
                  <a:pt x="756347" y="789725"/>
                  <a:pt x="769192" y="788061"/>
                  <a:pt x="779182" y="791391"/>
                </a:cubicBezTo>
                <a:close/>
                <a:moveTo>
                  <a:pt x="453830" y="699158"/>
                </a:moveTo>
                <a:cubicBezTo>
                  <a:pt x="431003" y="709618"/>
                  <a:pt x="413870" y="718188"/>
                  <a:pt x="393895" y="727697"/>
                </a:cubicBezTo>
                <a:cubicBezTo>
                  <a:pt x="400557" y="749580"/>
                  <a:pt x="405314" y="767659"/>
                  <a:pt x="411975" y="789542"/>
                </a:cubicBezTo>
                <a:cubicBezTo>
                  <a:pt x="434803" y="781935"/>
                  <a:pt x="454787" y="775278"/>
                  <a:pt x="479529" y="767659"/>
                </a:cubicBezTo>
                <a:cubicBezTo>
                  <a:pt x="470963" y="744825"/>
                  <a:pt x="462397" y="722942"/>
                  <a:pt x="453830" y="699158"/>
                </a:cubicBezTo>
                <a:close/>
                <a:moveTo>
                  <a:pt x="991524" y="698475"/>
                </a:moveTo>
                <a:cubicBezTo>
                  <a:pt x="1000920" y="703946"/>
                  <a:pt x="1007580" y="715126"/>
                  <a:pt x="1012334" y="731776"/>
                </a:cubicBezTo>
                <a:cubicBezTo>
                  <a:pt x="1019948" y="760319"/>
                  <a:pt x="1028519" y="788862"/>
                  <a:pt x="1038974" y="817406"/>
                </a:cubicBezTo>
                <a:cubicBezTo>
                  <a:pt x="1050396" y="846900"/>
                  <a:pt x="1044685" y="858318"/>
                  <a:pt x="1013281" y="864978"/>
                </a:cubicBezTo>
                <a:cubicBezTo>
                  <a:pt x="984747" y="870686"/>
                  <a:pt x="959053" y="880201"/>
                  <a:pt x="936220" y="900181"/>
                </a:cubicBezTo>
                <a:cubicBezTo>
                  <a:pt x="920045" y="915404"/>
                  <a:pt x="912431" y="913501"/>
                  <a:pt x="899115" y="897327"/>
                </a:cubicBezTo>
                <a:cubicBezTo>
                  <a:pt x="893405" y="890667"/>
                  <a:pt x="888641" y="883055"/>
                  <a:pt x="885790" y="875443"/>
                </a:cubicBezTo>
                <a:cubicBezTo>
                  <a:pt x="873422" y="843094"/>
                  <a:pt x="861054" y="809794"/>
                  <a:pt x="849642" y="776494"/>
                </a:cubicBezTo>
                <a:cubicBezTo>
                  <a:pt x="845835" y="766979"/>
                  <a:pt x="847738" y="755562"/>
                  <a:pt x="846791" y="742242"/>
                </a:cubicBezTo>
                <a:cubicBezTo>
                  <a:pt x="906729" y="746999"/>
                  <a:pt x="899115" y="801231"/>
                  <a:pt x="923852" y="833580"/>
                </a:cubicBezTo>
                <a:cubicBezTo>
                  <a:pt x="934326" y="830726"/>
                  <a:pt x="944791" y="828823"/>
                  <a:pt x="954299" y="825017"/>
                </a:cubicBezTo>
                <a:cubicBezTo>
                  <a:pt x="989501" y="809794"/>
                  <a:pt x="991404" y="803134"/>
                  <a:pt x="969518" y="764125"/>
                </a:cubicBezTo>
                <a:cubicBezTo>
                  <a:pt x="957159" y="768882"/>
                  <a:pt x="943835" y="772688"/>
                  <a:pt x="931466" y="777445"/>
                </a:cubicBezTo>
                <a:cubicBezTo>
                  <a:pt x="922905" y="771736"/>
                  <a:pt x="914344" y="766028"/>
                  <a:pt x="906729" y="760319"/>
                </a:cubicBezTo>
                <a:cubicBezTo>
                  <a:pt x="888650" y="746999"/>
                  <a:pt x="887694" y="735582"/>
                  <a:pt x="907676" y="723213"/>
                </a:cubicBezTo>
                <a:cubicBezTo>
                  <a:pt x="921948" y="713698"/>
                  <a:pt x="938124" y="706087"/>
                  <a:pt x="954299" y="699427"/>
                </a:cubicBezTo>
                <a:cubicBezTo>
                  <a:pt x="969996" y="693242"/>
                  <a:pt x="982128" y="693005"/>
                  <a:pt x="991524" y="698475"/>
                </a:cubicBezTo>
                <a:close/>
                <a:moveTo>
                  <a:pt x="466564" y="631010"/>
                </a:moveTo>
                <a:cubicBezTo>
                  <a:pt x="475246" y="635411"/>
                  <a:pt x="481908" y="644451"/>
                  <a:pt x="486191" y="657294"/>
                </a:cubicBezTo>
                <a:cubicBezTo>
                  <a:pt x="498557" y="698207"/>
                  <a:pt x="511880" y="738169"/>
                  <a:pt x="526151" y="778131"/>
                </a:cubicBezTo>
                <a:cubicBezTo>
                  <a:pt x="535664" y="804768"/>
                  <a:pt x="534707" y="814278"/>
                  <a:pt x="508071" y="825700"/>
                </a:cubicBezTo>
                <a:cubicBezTo>
                  <a:pt x="474772" y="839976"/>
                  <a:pt x="440517" y="852338"/>
                  <a:pt x="406271" y="862810"/>
                </a:cubicBezTo>
                <a:cubicBezTo>
                  <a:pt x="398652" y="865662"/>
                  <a:pt x="388191" y="860908"/>
                  <a:pt x="379624" y="856153"/>
                </a:cubicBezTo>
                <a:cubicBezTo>
                  <a:pt x="373920" y="852338"/>
                  <a:pt x="368206" y="845681"/>
                  <a:pt x="365354" y="839025"/>
                </a:cubicBezTo>
                <a:cubicBezTo>
                  <a:pt x="354883" y="799063"/>
                  <a:pt x="343464" y="757199"/>
                  <a:pt x="333003" y="721992"/>
                </a:cubicBezTo>
                <a:cubicBezTo>
                  <a:pt x="335855" y="694403"/>
                  <a:pt x="337760" y="675373"/>
                  <a:pt x="363449" y="666803"/>
                </a:cubicBezTo>
                <a:cubicBezTo>
                  <a:pt x="388191" y="659196"/>
                  <a:pt x="411028" y="643969"/>
                  <a:pt x="434812" y="632558"/>
                </a:cubicBezTo>
                <a:cubicBezTo>
                  <a:pt x="447178" y="626847"/>
                  <a:pt x="457881" y="626609"/>
                  <a:pt x="466564" y="631010"/>
                </a:cubicBezTo>
                <a:close/>
                <a:moveTo>
                  <a:pt x="682190" y="597345"/>
                </a:moveTo>
                <a:cubicBezTo>
                  <a:pt x="656496" y="610660"/>
                  <a:pt x="632708" y="623987"/>
                  <a:pt x="606072" y="637302"/>
                </a:cubicBezTo>
                <a:cubicBezTo>
                  <a:pt x="616538" y="657281"/>
                  <a:pt x="624147" y="673457"/>
                  <a:pt x="634612" y="694390"/>
                </a:cubicBezTo>
                <a:cubicBezTo>
                  <a:pt x="659353" y="675364"/>
                  <a:pt x="690751" y="681074"/>
                  <a:pt x="708825" y="654432"/>
                </a:cubicBezTo>
                <a:cubicBezTo>
                  <a:pt x="700264" y="636349"/>
                  <a:pt x="691703" y="618277"/>
                  <a:pt x="682190" y="597345"/>
                </a:cubicBezTo>
                <a:close/>
                <a:moveTo>
                  <a:pt x="697891" y="524436"/>
                </a:moveTo>
                <a:cubicBezTo>
                  <a:pt x="705978" y="526933"/>
                  <a:pt x="712640" y="533594"/>
                  <a:pt x="718349" y="545013"/>
                </a:cubicBezTo>
                <a:cubicBezTo>
                  <a:pt x="725015" y="558329"/>
                  <a:pt x="730719" y="572609"/>
                  <a:pt x="732624" y="586878"/>
                </a:cubicBezTo>
                <a:cubicBezTo>
                  <a:pt x="736423" y="616370"/>
                  <a:pt x="748804" y="642058"/>
                  <a:pt x="761165" y="667747"/>
                </a:cubicBezTo>
                <a:cubicBezTo>
                  <a:pt x="775440" y="695343"/>
                  <a:pt x="768773" y="707716"/>
                  <a:pt x="739280" y="719136"/>
                </a:cubicBezTo>
                <a:cubicBezTo>
                  <a:pt x="710740" y="730544"/>
                  <a:pt x="682200" y="743871"/>
                  <a:pt x="653650" y="756245"/>
                </a:cubicBezTo>
                <a:cubicBezTo>
                  <a:pt x="646993" y="759094"/>
                  <a:pt x="639385" y="761001"/>
                  <a:pt x="632718" y="763850"/>
                </a:cubicBezTo>
                <a:cubicBezTo>
                  <a:pt x="616538" y="769560"/>
                  <a:pt x="601321" y="766711"/>
                  <a:pt x="595617" y="749581"/>
                </a:cubicBezTo>
                <a:cubicBezTo>
                  <a:pt x="580379" y="704856"/>
                  <a:pt x="566114" y="660142"/>
                  <a:pt x="551839" y="616370"/>
                </a:cubicBezTo>
                <a:cubicBezTo>
                  <a:pt x="558505" y="598298"/>
                  <a:pt x="557553" y="579261"/>
                  <a:pt x="581331" y="570702"/>
                </a:cubicBezTo>
                <a:cubicBezTo>
                  <a:pt x="611786" y="560236"/>
                  <a:pt x="639374" y="542153"/>
                  <a:pt x="668877" y="528837"/>
                </a:cubicBezTo>
                <a:cubicBezTo>
                  <a:pt x="680290" y="523604"/>
                  <a:pt x="689804" y="521938"/>
                  <a:pt x="697891" y="524436"/>
                </a:cubicBezTo>
                <a:close/>
                <a:moveTo>
                  <a:pt x="910545" y="512365"/>
                </a:moveTo>
                <a:cubicBezTo>
                  <a:pt x="890560" y="518070"/>
                  <a:pt x="871528" y="523775"/>
                  <a:pt x="851553" y="529491"/>
                </a:cubicBezTo>
                <a:cubicBezTo>
                  <a:pt x="858208" y="549469"/>
                  <a:pt x="864872" y="568497"/>
                  <a:pt x="874384" y="593230"/>
                </a:cubicBezTo>
                <a:cubicBezTo>
                  <a:pt x="894369" y="577054"/>
                  <a:pt x="919104" y="578005"/>
                  <a:pt x="929568" y="554224"/>
                </a:cubicBezTo>
                <a:cubicBezTo>
                  <a:pt x="923865" y="540901"/>
                  <a:pt x="918152" y="527578"/>
                  <a:pt x="910545" y="512365"/>
                </a:cubicBezTo>
                <a:close/>
                <a:moveTo>
                  <a:pt x="919577" y="439098"/>
                </a:moveTo>
                <a:cubicBezTo>
                  <a:pt x="925524" y="441238"/>
                  <a:pt x="930520" y="445758"/>
                  <a:pt x="934328" y="452419"/>
                </a:cubicBezTo>
                <a:cubicBezTo>
                  <a:pt x="939089" y="460025"/>
                  <a:pt x="941935" y="467643"/>
                  <a:pt x="945744" y="476201"/>
                </a:cubicBezTo>
                <a:cubicBezTo>
                  <a:pt x="958112" y="504747"/>
                  <a:pt x="972384" y="532344"/>
                  <a:pt x="983809" y="561830"/>
                </a:cubicBezTo>
                <a:cubicBezTo>
                  <a:pt x="989512" y="575153"/>
                  <a:pt x="990464" y="589426"/>
                  <a:pt x="993320" y="597044"/>
                </a:cubicBezTo>
                <a:cubicBezTo>
                  <a:pt x="952409" y="620826"/>
                  <a:pt x="917200" y="641755"/>
                  <a:pt x="882001" y="661733"/>
                </a:cubicBezTo>
                <a:cubicBezTo>
                  <a:pt x="862016" y="673154"/>
                  <a:pt x="848696" y="673154"/>
                  <a:pt x="842032" y="654127"/>
                </a:cubicBezTo>
                <a:cubicBezTo>
                  <a:pt x="823009" y="597995"/>
                  <a:pt x="806833" y="540901"/>
                  <a:pt x="789704" y="483818"/>
                </a:cubicBezTo>
                <a:cubicBezTo>
                  <a:pt x="789704" y="482867"/>
                  <a:pt x="790656" y="481917"/>
                  <a:pt x="790656" y="480966"/>
                </a:cubicBezTo>
                <a:cubicBezTo>
                  <a:pt x="826808" y="467643"/>
                  <a:pt x="862968" y="454320"/>
                  <a:pt x="899120" y="440047"/>
                </a:cubicBezTo>
                <a:cubicBezTo>
                  <a:pt x="906732" y="437195"/>
                  <a:pt x="913630" y="436957"/>
                  <a:pt x="919577" y="439098"/>
                </a:cubicBezTo>
                <a:close/>
                <a:moveTo>
                  <a:pt x="87805" y="436726"/>
                </a:moveTo>
                <a:cubicBezTo>
                  <a:pt x="78313" y="469041"/>
                  <a:pt x="71650" y="493785"/>
                  <a:pt x="63039" y="521417"/>
                </a:cubicBezTo>
                <a:cubicBezTo>
                  <a:pt x="81142" y="571842"/>
                  <a:pt x="102074" y="626091"/>
                  <a:pt x="121119" y="680340"/>
                </a:cubicBezTo>
                <a:cubicBezTo>
                  <a:pt x="142051" y="738336"/>
                  <a:pt x="163925" y="795474"/>
                  <a:pt x="181023" y="854406"/>
                </a:cubicBezTo>
                <a:cubicBezTo>
                  <a:pt x="205789" y="942922"/>
                  <a:pt x="236212" y="1028550"/>
                  <a:pt x="273360" y="1112305"/>
                </a:cubicBezTo>
                <a:cubicBezTo>
                  <a:pt x="292343" y="1154143"/>
                  <a:pt x="305669" y="1198870"/>
                  <a:pt x="323772" y="1240708"/>
                </a:cubicBezTo>
                <a:cubicBezTo>
                  <a:pt x="341812" y="1281610"/>
                  <a:pt x="361801" y="1321575"/>
                  <a:pt x="380847" y="1362554"/>
                </a:cubicBezTo>
                <a:cubicBezTo>
                  <a:pt x="407498" y="1416725"/>
                  <a:pt x="441756" y="1466213"/>
                  <a:pt x="456967" y="1525224"/>
                </a:cubicBezTo>
                <a:cubicBezTo>
                  <a:pt x="460739" y="1537557"/>
                  <a:pt x="469350" y="1549031"/>
                  <a:pt x="477899" y="1567062"/>
                </a:cubicBezTo>
                <a:cubicBezTo>
                  <a:pt x="497888" y="1542318"/>
                  <a:pt x="514985" y="1524287"/>
                  <a:pt x="502665" y="1494782"/>
                </a:cubicBezTo>
                <a:cubicBezTo>
                  <a:pt x="477899" y="1433898"/>
                  <a:pt x="455082" y="1371062"/>
                  <a:pt x="430316" y="1310178"/>
                </a:cubicBezTo>
                <a:cubicBezTo>
                  <a:pt x="368464" y="1154143"/>
                  <a:pt x="304726" y="999045"/>
                  <a:pt x="242874" y="843010"/>
                </a:cubicBezTo>
                <a:cubicBezTo>
                  <a:pt x="194348" y="718354"/>
                  <a:pt x="148714" y="591824"/>
                  <a:pt x="101131" y="466231"/>
                </a:cubicBezTo>
                <a:cubicBezTo>
                  <a:pt x="98239" y="457645"/>
                  <a:pt x="93525" y="450074"/>
                  <a:pt x="87805" y="436726"/>
                </a:cubicBezTo>
                <a:close/>
                <a:moveTo>
                  <a:pt x="817299" y="234061"/>
                </a:moveTo>
                <a:cubicBezTo>
                  <a:pt x="782065" y="227398"/>
                  <a:pt x="756388" y="272124"/>
                  <a:pt x="721187" y="246419"/>
                </a:cubicBezTo>
                <a:cubicBezTo>
                  <a:pt x="712639" y="254995"/>
                  <a:pt x="704058" y="268320"/>
                  <a:pt x="694534" y="270211"/>
                </a:cubicBezTo>
                <a:cubicBezTo>
                  <a:pt x="670776" y="275929"/>
                  <a:pt x="651728" y="295894"/>
                  <a:pt x="624133" y="289254"/>
                </a:cubicBezTo>
                <a:cubicBezTo>
                  <a:pt x="615585" y="287341"/>
                  <a:pt x="605120" y="293058"/>
                  <a:pt x="595596" y="296862"/>
                </a:cubicBezTo>
                <a:cubicBezTo>
                  <a:pt x="567059" y="308275"/>
                  <a:pt x="539463" y="322546"/>
                  <a:pt x="509984" y="333012"/>
                </a:cubicBezTo>
                <a:cubicBezTo>
                  <a:pt x="458596" y="352033"/>
                  <a:pt x="406267" y="366304"/>
                  <a:pt x="355822" y="387238"/>
                </a:cubicBezTo>
                <a:cubicBezTo>
                  <a:pt x="324424" y="399618"/>
                  <a:pt x="289223" y="409139"/>
                  <a:pt x="263546" y="434822"/>
                </a:cubicBezTo>
                <a:cubicBezTo>
                  <a:pt x="282560" y="474777"/>
                  <a:pt x="300631" y="512840"/>
                  <a:pt x="320621" y="553762"/>
                </a:cubicBezTo>
                <a:cubicBezTo>
                  <a:pt x="331087" y="549958"/>
                  <a:pt x="340611" y="547099"/>
                  <a:pt x="349158" y="543295"/>
                </a:cubicBezTo>
                <a:cubicBezTo>
                  <a:pt x="457620" y="497624"/>
                  <a:pt x="566083" y="450984"/>
                  <a:pt x="674578" y="406281"/>
                </a:cubicBezTo>
                <a:cubicBezTo>
                  <a:pt x="724048" y="385347"/>
                  <a:pt x="775435" y="369163"/>
                  <a:pt x="825847" y="350142"/>
                </a:cubicBezTo>
                <a:cubicBezTo>
                  <a:pt x="852500" y="339675"/>
                  <a:pt x="853442" y="333958"/>
                  <a:pt x="843918" y="307329"/>
                </a:cubicBezTo>
                <a:cubicBezTo>
                  <a:pt x="834395" y="282591"/>
                  <a:pt x="825847" y="257854"/>
                  <a:pt x="817299" y="234061"/>
                </a:cubicBezTo>
                <a:close/>
                <a:moveTo>
                  <a:pt x="802997" y="142718"/>
                </a:moveTo>
                <a:cubicBezTo>
                  <a:pt x="830592" y="150326"/>
                  <a:pt x="843918" y="169369"/>
                  <a:pt x="853442" y="191248"/>
                </a:cubicBezTo>
                <a:cubicBezTo>
                  <a:pt x="871513" y="232148"/>
                  <a:pt x="887700" y="274983"/>
                  <a:pt x="904829" y="316828"/>
                </a:cubicBezTo>
                <a:cubicBezTo>
                  <a:pt x="917180" y="349197"/>
                  <a:pt x="898166" y="390096"/>
                  <a:pt x="865793" y="402476"/>
                </a:cubicBezTo>
                <a:cubicBezTo>
                  <a:pt x="809660" y="423410"/>
                  <a:pt x="753527" y="446235"/>
                  <a:pt x="697395" y="466223"/>
                </a:cubicBezTo>
                <a:cubicBezTo>
                  <a:pt x="603201" y="498569"/>
                  <a:pt x="513787" y="545186"/>
                  <a:pt x="419559" y="578500"/>
                </a:cubicBezTo>
                <a:cubicBezTo>
                  <a:pt x="392940" y="587999"/>
                  <a:pt x="367230" y="602270"/>
                  <a:pt x="342495" y="617509"/>
                </a:cubicBezTo>
                <a:cubicBezTo>
                  <a:pt x="324424" y="628921"/>
                  <a:pt x="310155" y="624171"/>
                  <a:pt x="297771" y="613705"/>
                </a:cubicBezTo>
                <a:cubicBezTo>
                  <a:pt x="285420" y="603238"/>
                  <a:pt x="274012" y="590858"/>
                  <a:pt x="267349" y="576587"/>
                </a:cubicBezTo>
                <a:cubicBezTo>
                  <a:pt x="241672" y="520448"/>
                  <a:pt x="217880" y="463364"/>
                  <a:pt x="190285" y="400563"/>
                </a:cubicBezTo>
                <a:cubicBezTo>
                  <a:pt x="208356" y="388205"/>
                  <a:pt x="225485" y="372967"/>
                  <a:pt x="245475" y="363468"/>
                </a:cubicBezTo>
                <a:cubicBezTo>
                  <a:pt x="302550" y="333958"/>
                  <a:pt x="361543" y="310188"/>
                  <a:pt x="423396" y="294004"/>
                </a:cubicBezTo>
                <a:cubicBezTo>
                  <a:pt x="442410" y="289254"/>
                  <a:pt x="460481" y="279733"/>
                  <a:pt x="479528" y="273070"/>
                </a:cubicBezTo>
                <a:cubicBezTo>
                  <a:pt x="574664" y="241669"/>
                  <a:pt x="669800" y="209323"/>
                  <a:pt x="764970" y="178868"/>
                </a:cubicBezTo>
                <a:cubicBezTo>
                  <a:pt x="783983" y="173173"/>
                  <a:pt x="799194" y="165542"/>
                  <a:pt x="802997" y="142718"/>
                </a:cubicBezTo>
                <a:close/>
                <a:moveTo>
                  <a:pt x="861330" y="75168"/>
                </a:moveTo>
                <a:cubicBezTo>
                  <a:pt x="760506" y="109435"/>
                  <a:pt x="658677" y="140814"/>
                  <a:pt x="559739" y="177891"/>
                </a:cubicBezTo>
                <a:cubicBezTo>
                  <a:pt x="466459" y="212158"/>
                  <a:pt x="376070" y="253059"/>
                  <a:pt x="284738" y="290214"/>
                </a:cubicBezTo>
                <a:cubicBezTo>
                  <a:pt x="264749" y="297785"/>
                  <a:pt x="243817" y="300674"/>
                  <a:pt x="223829" y="309260"/>
                </a:cubicBezTo>
                <a:cubicBezTo>
                  <a:pt x="188628" y="324481"/>
                  <a:pt x="154371" y="341575"/>
                  <a:pt x="120177" y="357733"/>
                </a:cubicBezTo>
                <a:cubicBezTo>
                  <a:pt x="119171" y="359684"/>
                  <a:pt x="118228" y="362494"/>
                  <a:pt x="114456" y="367256"/>
                </a:cubicBezTo>
                <a:cubicBezTo>
                  <a:pt x="186743" y="551859"/>
                  <a:pt x="259092" y="734512"/>
                  <a:pt x="331378" y="918178"/>
                </a:cubicBezTo>
                <a:cubicBezTo>
                  <a:pt x="403664" y="1101845"/>
                  <a:pt x="475070" y="1286371"/>
                  <a:pt x="548299" y="1473863"/>
                </a:cubicBezTo>
                <a:cubicBezTo>
                  <a:pt x="577779" y="1462388"/>
                  <a:pt x="601603" y="1450992"/>
                  <a:pt x="626306" y="1442406"/>
                </a:cubicBezTo>
                <a:cubicBezTo>
                  <a:pt x="705317" y="1414852"/>
                  <a:pt x="785210" y="1388235"/>
                  <a:pt x="864159" y="1361539"/>
                </a:cubicBezTo>
                <a:cubicBezTo>
                  <a:pt x="907971" y="1347255"/>
                  <a:pt x="951720" y="1332034"/>
                  <a:pt x="995468" y="1319701"/>
                </a:cubicBezTo>
                <a:cubicBezTo>
                  <a:pt x="1066875" y="1299719"/>
                  <a:pt x="1138218" y="1282624"/>
                  <a:pt x="1209561" y="1262642"/>
                </a:cubicBezTo>
                <a:cubicBezTo>
                  <a:pt x="1234327" y="1255929"/>
                  <a:pt x="1258087" y="1244533"/>
                  <a:pt x="1280905" y="1235947"/>
                </a:cubicBezTo>
                <a:cubicBezTo>
                  <a:pt x="1258087" y="1166476"/>
                  <a:pt x="1237156" y="1100831"/>
                  <a:pt x="1215281" y="1036122"/>
                </a:cubicBezTo>
                <a:cubicBezTo>
                  <a:pt x="1196235" y="979999"/>
                  <a:pt x="1171532" y="924813"/>
                  <a:pt x="1154372" y="866817"/>
                </a:cubicBezTo>
                <a:cubicBezTo>
                  <a:pt x="1137275" y="810695"/>
                  <a:pt x="1117286" y="756445"/>
                  <a:pt x="1096355" y="702196"/>
                </a:cubicBezTo>
                <a:cubicBezTo>
                  <a:pt x="1089692" y="686038"/>
                  <a:pt x="1083972" y="669803"/>
                  <a:pt x="1078252" y="652708"/>
                </a:cubicBezTo>
                <a:cubicBezTo>
                  <a:pt x="1055435" y="586126"/>
                  <a:pt x="1034503" y="519544"/>
                  <a:pt x="1010680" y="453820"/>
                </a:cubicBezTo>
                <a:cubicBezTo>
                  <a:pt x="997417" y="414870"/>
                  <a:pt x="978371" y="377715"/>
                  <a:pt x="965045" y="339702"/>
                </a:cubicBezTo>
                <a:cubicBezTo>
                  <a:pt x="936508" y="257821"/>
                  <a:pt x="909856" y="176017"/>
                  <a:pt x="881319" y="94214"/>
                </a:cubicBezTo>
                <a:cubicBezTo>
                  <a:pt x="879433" y="87501"/>
                  <a:pt x="874656" y="81803"/>
                  <a:pt x="870822" y="76105"/>
                </a:cubicBezTo>
                <a:cubicBezTo>
                  <a:pt x="866108" y="76105"/>
                  <a:pt x="863216" y="75168"/>
                  <a:pt x="861330" y="75168"/>
                </a:cubicBezTo>
                <a:close/>
                <a:moveTo>
                  <a:pt x="875599" y="0"/>
                </a:moveTo>
                <a:cubicBezTo>
                  <a:pt x="899422" y="9523"/>
                  <a:pt x="911742" y="23807"/>
                  <a:pt x="919348" y="46600"/>
                </a:cubicBezTo>
                <a:cubicBezTo>
                  <a:pt x="956497" y="154162"/>
                  <a:pt x="995468" y="261645"/>
                  <a:pt x="1032617" y="369207"/>
                </a:cubicBezTo>
                <a:cubicBezTo>
                  <a:pt x="1076366" y="494800"/>
                  <a:pt x="1120115" y="620393"/>
                  <a:pt x="1163927" y="745986"/>
                </a:cubicBezTo>
                <a:cubicBezTo>
                  <a:pt x="1202898" y="857294"/>
                  <a:pt x="1240990" y="968603"/>
                  <a:pt x="1279962" y="1079912"/>
                </a:cubicBezTo>
                <a:cubicBezTo>
                  <a:pt x="1294230" y="1120813"/>
                  <a:pt x="1309442" y="1162729"/>
                  <a:pt x="1323773" y="1203631"/>
                </a:cubicBezTo>
                <a:cubicBezTo>
                  <a:pt x="1325659" y="1209329"/>
                  <a:pt x="1328488" y="1215027"/>
                  <a:pt x="1333265" y="1219789"/>
                </a:cubicBezTo>
                <a:cubicBezTo>
                  <a:pt x="1354196" y="1238835"/>
                  <a:pt x="1355139" y="1261627"/>
                  <a:pt x="1342756" y="1285434"/>
                </a:cubicBezTo>
                <a:cubicBezTo>
                  <a:pt x="1327545" y="1315876"/>
                  <a:pt x="1311390" y="1345382"/>
                  <a:pt x="1296179" y="1375824"/>
                </a:cubicBezTo>
                <a:cubicBezTo>
                  <a:pt x="1290459" y="1385347"/>
                  <a:pt x="1280905" y="1393933"/>
                  <a:pt x="1279019" y="1404393"/>
                </a:cubicBezTo>
                <a:cubicBezTo>
                  <a:pt x="1269527" y="1442406"/>
                  <a:pt x="1242876" y="1457627"/>
                  <a:pt x="1206733" y="1464340"/>
                </a:cubicBezTo>
                <a:cubicBezTo>
                  <a:pt x="1164870" y="1472926"/>
                  <a:pt x="1123006" y="1485259"/>
                  <a:pt x="1081143" y="1497592"/>
                </a:cubicBezTo>
                <a:cubicBezTo>
                  <a:pt x="1027840" y="1512813"/>
                  <a:pt x="973594" y="1529049"/>
                  <a:pt x="920354" y="1545207"/>
                </a:cubicBezTo>
                <a:cubicBezTo>
                  <a:pt x="890811" y="1554729"/>
                  <a:pt x="862273" y="1567062"/>
                  <a:pt x="832793" y="1577522"/>
                </a:cubicBezTo>
                <a:cubicBezTo>
                  <a:pt x="786153" y="1594694"/>
                  <a:pt x="738569" y="1610852"/>
                  <a:pt x="691992" y="1627010"/>
                </a:cubicBezTo>
                <a:cubicBezTo>
                  <a:pt x="639631" y="1644182"/>
                  <a:pt x="587334" y="1660340"/>
                  <a:pt x="534973" y="1678371"/>
                </a:cubicBezTo>
                <a:cubicBezTo>
                  <a:pt x="512156" y="1686020"/>
                  <a:pt x="496945" y="1679386"/>
                  <a:pt x="481733" y="1662213"/>
                </a:cubicBezTo>
                <a:cubicBezTo>
                  <a:pt x="474064" y="1653705"/>
                  <a:pt x="462687" y="1647929"/>
                  <a:pt x="454139" y="1639421"/>
                </a:cubicBezTo>
                <a:cubicBezTo>
                  <a:pt x="447476" y="1632708"/>
                  <a:pt x="440813" y="1625136"/>
                  <a:pt x="436036" y="1616550"/>
                </a:cubicBezTo>
                <a:cubicBezTo>
                  <a:pt x="415104" y="1570887"/>
                  <a:pt x="397001" y="1524287"/>
                  <a:pt x="374184" y="1479561"/>
                </a:cubicBezTo>
                <a:cubicBezTo>
                  <a:pt x="290458" y="1318765"/>
                  <a:pt x="231497" y="1147508"/>
                  <a:pt x="162040" y="980936"/>
                </a:cubicBezTo>
                <a:cubicBezTo>
                  <a:pt x="154434" y="963841"/>
                  <a:pt x="152485" y="944796"/>
                  <a:pt x="146765" y="926765"/>
                </a:cubicBezTo>
                <a:cubicBezTo>
                  <a:pt x="118228" y="841137"/>
                  <a:pt x="88748" y="755509"/>
                  <a:pt x="61153" y="669803"/>
                </a:cubicBezTo>
                <a:cubicBezTo>
                  <a:pt x="44999" y="619378"/>
                  <a:pt x="30730" y="568954"/>
                  <a:pt x="5021" y="522354"/>
                </a:cubicBezTo>
                <a:cubicBezTo>
                  <a:pt x="-2584" y="509006"/>
                  <a:pt x="-699" y="496673"/>
                  <a:pt x="5021" y="483326"/>
                </a:cubicBezTo>
                <a:cubicBezTo>
                  <a:pt x="23124" y="437663"/>
                  <a:pt x="39279" y="392000"/>
                  <a:pt x="56376" y="346337"/>
                </a:cubicBezTo>
                <a:cubicBezTo>
                  <a:pt x="65930" y="319719"/>
                  <a:pt x="89691" y="308245"/>
                  <a:pt x="111565" y="298800"/>
                </a:cubicBezTo>
                <a:cubicBezTo>
                  <a:pt x="239103" y="245488"/>
                  <a:pt x="367521" y="192175"/>
                  <a:pt x="496945" y="141751"/>
                </a:cubicBezTo>
                <a:cubicBezTo>
                  <a:pt x="576837" y="110372"/>
                  <a:pt x="659620" y="83755"/>
                  <a:pt x="740518" y="53313"/>
                </a:cubicBezTo>
                <a:cubicBezTo>
                  <a:pt x="787096" y="36140"/>
                  <a:pt x="831850" y="17094"/>
                  <a:pt x="875599" y="0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0" name="Google Shape;520;p31"/>
          <p:cNvSpPr/>
          <p:nvPr/>
        </p:nvSpPr>
        <p:spPr>
          <a:xfrm>
            <a:off x="8125450" y="492763"/>
            <a:ext cx="1378880" cy="1611507"/>
          </a:xfrm>
          <a:custGeom>
            <a:avLst/>
            <a:gdLst/>
            <a:ahLst/>
            <a:cxnLst/>
            <a:rect l="l" t="t" r="r" b="b"/>
            <a:pathLst>
              <a:path w="1378880" h="1611507" extrusionOk="0">
                <a:moveTo>
                  <a:pt x="632726" y="777855"/>
                </a:moveTo>
                <a:cubicBezTo>
                  <a:pt x="559470" y="815914"/>
                  <a:pt x="420548" y="930091"/>
                  <a:pt x="381539" y="983378"/>
                </a:cubicBezTo>
                <a:cubicBezTo>
                  <a:pt x="406283" y="1015724"/>
                  <a:pt x="430071" y="1047125"/>
                  <a:pt x="455752" y="1079470"/>
                </a:cubicBezTo>
                <a:cubicBezTo>
                  <a:pt x="525203" y="983378"/>
                  <a:pt x="577540" y="883485"/>
                  <a:pt x="632726" y="777855"/>
                </a:cubicBezTo>
                <a:close/>
                <a:moveTo>
                  <a:pt x="694333" y="675574"/>
                </a:moveTo>
                <a:cubicBezTo>
                  <a:pt x="704324" y="676049"/>
                  <a:pt x="713603" y="679378"/>
                  <a:pt x="720267" y="685564"/>
                </a:cubicBezTo>
                <a:cubicBezTo>
                  <a:pt x="731683" y="696046"/>
                  <a:pt x="735488" y="729336"/>
                  <a:pt x="726921" y="745509"/>
                </a:cubicBezTo>
                <a:cubicBezTo>
                  <a:pt x="707895" y="780711"/>
                  <a:pt x="688868" y="815914"/>
                  <a:pt x="669842" y="850171"/>
                </a:cubicBezTo>
                <a:cubicBezTo>
                  <a:pt x="648903" y="887286"/>
                  <a:pt x="627028" y="923433"/>
                  <a:pt x="605133" y="959603"/>
                </a:cubicBezTo>
                <a:cubicBezTo>
                  <a:pt x="568036" y="1020492"/>
                  <a:pt x="530920" y="1081382"/>
                  <a:pt x="494761" y="1143240"/>
                </a:cubicBezTo>
                <a:cubicBezTo>
                  <a:pt x="481452" y="1165103"/>
                  <a:pt x="470973" y="1169872"/>
                  <a:pt x="449097" y="1156556"/>
                </a:cubicBezTo>
                <a:cubicBezTo>
                  <a:pt x="435769" y="1148930"/>
                  <a:pt x="422460" y="1137526"/>
                  <a:pt x="413894" y="1125155"/>
                </a:cubicBezTo>
                <a:cubicBezTo>
                  <a:pt x="384388" y="1084239"/>
                  <a:pt x="356795" y="1042379"/>
                  <a:pt x="329202" y="1001463"/>
                </a:cubicBezTo>
                <a:cubicBezTo>
                  <a:pt x="322548" y="992893"/>
                  <a:pt x="319699" y="983378"/>
                  <a:pt x="313981" y="971974"/>
                </a:cubicBezTo>
                <a:cubicBezTo>
                  <a:pt x="319699" y="962459"/>
                  <a:pt x="323504" y="951032"/>
                  <a:pt x="330158" y="944374"/>
                </a:cubicBezTo>
                <a:cubicBezTo>
                  <a:pt x="422460" y="845425"/>
                  <a:pt x="531877" y="768340"/>
                  <a:pt x="644142" y="693189"/>
                </a:cubicBezTo>
                <a:cubicBezTo>
                  <a:pt x="650816" y="689365"/>
                  <a:pt x="657470" y="685564"/>
                  <a:pt x="664124" y="682707"/>
                </a:cubicBezTo>
                <a:cubicBezTo>
                  <a:pt x="673638" y="677477"/>
                  <a:pt x="684341" y="675099"/>
                  <a:pt x="694333" y="675574"/>
                </a:cubicBezTo>
                <a:close/>
                <a:moveTo>
                  <a:pt x="1277854" y="96962"/>
                </a:moveTo>
                <a:cubicBezTo>
                  <a:pt x="1249264" y="114040"/>
                  <a:pt x="1221698" y="131194"/>
                  <a:pt x="1193172" y="148348"/>
                </a:cubicBezTo>
                <a:cubicBezTo>
                  <a:pt x="1218819" y="186417"/>
                  <a:pt x="1218819" y="186417"/>
                  <a:pt x="1200783" y="208235"/>
                </a:cubicBezTo>
                <a:cubicBezTo>
                  <a:pt x="1182682" y="197777"/>
                  <a:pt x="1165541" y="187319"/>
                  <a:pt x="1147440" y="176862"/>
                </a:cubicBezTo>
                <a:cubicBezTo>
                  <a:pt x="1125566" y="187319"/>
                  <a:pt x="1104651" y="198755"/>
                  <a:pt x="1097040" y="223507"/>
                </a:cubicBezTo>
                <a:cubicBezTo>
                  <a:pt x="1117955" y="253000"/>
                  <a:pt x="1117955" y="253000"/>
                  <a:pt x="1096080" y="272937"/>
                </a:cubicBezTo>
                <a:cubicBezTo>
                  <a:pt x="1079898" y="263457"/>
                  <a:pt x="1063717" y="253000"/>
                  <a:pt x="1045680" y="242542"/>
                </a:cubicBezTo>
                <a:cubicBezTo>
                  <a:pt x="1034231" y="250141"/>
                  <a:pt x="1023806" y="258717"/>
                  <a:pt x="1009543" y="268197"/>
                </a:cubicBezTo>
                <a:cubicBezTo>
                  <a:pt x="1021887" y="280611"/>
                  <a:pt x="1031417" y="290091"/>
                  <a:pt x="1040883" y="299570"/>
                </a:cubicBezTo>
                <a:cubicBezTo>
                  <a:pt x="1057065" y="316724"/>
                  <a:pt x="1056106" y="321464"/>
                  <a:pt x="1033272" y="342454"/>
                </a:cubicBezTo>
                <a:cubicBezTo>
                  <a:pt x="1011398" y="326279"/>
                  <a:pt x="989523" y="311006"/>
                  <a:pt x="966690" y="293928"/>
                </a:cubicBezTo>
                <a:cubicBezTo>
                  <a:pt x="953386" y="305288"/>
                  <a:pt x="939123" y="317702"/>
                  <a:pt x="924860" y="330040"/>
                </a:cubicBezTo>
                <a:cubicBezTo>
                  <a:pt x="933366" y="340498"/>
                  <a:pt x="940082" y="349075"/>
                  <a:pt x="947694" y="357652"/>
                </a:cubicBezTo>
                <a:cubicBezTo>
                  <a:pt x="942896" y="371946"/>
                  <a:pt x="938163" y="385263"/>
                  <a:pt x="931512" y="405200"/>
                </a:cubicBezTo>
                <a:cubicBezTo>
                  <a:pt x="912452" y="387144"/>
                  <a:pt x="899148" y="374805"/>
                  <a:pt x="883926" y="360511"/>
                </a:cubicBezTo>
                <a:cubicBezTo>
                  <a:pt x="874395" y="365250"/>
                  <a:pt x="863906" y="370968"/>
                  <a:pt x="853481" y="376686"/>
                </a:cubicBezTo>
                <a:cubicBezTo>
                  <a:pt x="862051" y="406178"/>
                  <a:pt x="906759" y="419495"/>
                  <a:pt x="882007" y="458467"/>
                </a:cubicBezTo>
                <a:cubicBezTo>
                  <a:pt x="844910" y="461326"/>
                  <a:pt x="842032" y="416636"/>
                  <a:pt x="809668" y="406178"/>
                </a:cubicBezTo>
                <a:cubicBezTo>
                  <a:pt x="802057" y="410918"/>
                  <a:pt x="792591" y="416636"/>
                  <a:pt x="783061" y="422354"/>
                </a:cubicBezTo>
                <a:cubicBezTo>
                  <a:pt x="795405" y="450868"/>
                  <a:pt x="835380" y="466141"/>
                  <a:pt x="811587" y="503232"/>
                </a:cubicBezTo>
                <a:cubicBezTo>
                  <a:pt x="776409" y="500373"/>
                  <a:pt x="764960" y="466141"/>
                  <a:pt x="735475" y="451846"/>
                </a:cubicBezTo>
                <a:cubicBezTo>
                  <a:pt x="726904" y="458467"/>
                  <a:pt x="719293" y="465163"/>
                  <a:pt x="713600" y="469902"/>
                </a:cubicBezTo>
                <a:cubicBezTo>
                  <a:pt x="721212" y="498492"/>
                  <a:pt x="762146" y="511808"/>
                  <a:pt x="729782" y="545062"/>
                </a:cubicBezTo>
                <a:cubicBezTo>
                  <a:pt x="709827" y="532724"/>
                  <a:pt x="690767" y="520310"/>
                  <a:pt x="669852" y="506993"/>
                </a:cubicBezTo>
                <a:cubicBezTo>
                  <a:pt x="653670" y="519407"/>
                  <a:pt x="635569" y="531746"/>
                  <a:pt x="621306" y="542203"/>
                </a:cubicBezTo>
                <a:cubicBezTo>
                  <a:pt x="624184" y="571695"/>
                  <a:pt x="671771" y="575532"/>
                  <a:pt x="649832" y="611645"/>
                </a:cubicBezTo>
                <a:cubicBezTo>
                  <a:pt x="617533" y="611645"/>
                  <a:pt x="600391" y="586968"/>
                  <a:pt x="574680" y="573652"/>
                </a:cubicBezTo>
                <a:cubicBezTo>
                  <a:pt x="566109" y="581250"/>
                  <a:pt x="556643" y="588849"/>
                  <a:pt x="546153" y="597426"/>
                </a:cubicBezTo>
                <a:cubicBezTo>
                  <a:pt x="561376" y="615482"/>
                  <a:pt x="574680" y="631658"/>
                  <a:pt x="548072" y="651670"/>
                </a:cubicBezTo>
                <a:cubicBezTo>
                  <a:pt x="531890" y="643094"/>
                  <a:pt x="515708" y="634517"/>
                  <a:pt x="497608" y="625037"/>
                </a:cubicBezTo>
                <a:cubicBezTo>
                  <a:pt x="489037" y="630680"/>
                  <a:pt x="480531" y="636398"/>
                  <a:pt x="471960" y="642116"/>
                </a:cubicBezTo>
                <a:cubicBezTo>
                  <a:pt x="471001" y="667846"/>
                  <a:pt x="515708" y="689664"/>
                  <a:pt x="471001" y="717276"/>
                </a:cubicBezTo>
                <a:cubicBezTo>
                  <a:pt x="453859" y="703959"/>
                  <a:pt x="435759" y="689664"/>
                  <a:pt x="416763" y="674467"/>
                </a:cubicBezTo>
                <a:cubicBezTo>
                  <a:pt x="404354" y="683044"/>
                  <a:pt x="391051" y="692523"/>
                  <a:pt x="378706" y="701100"/>
                </a:cubicBezTo>
                <a:cubicBezTo>
                  <a:pt x="384399" y="725852"/>
                  <a:pt x="416763" y="743909"/>
                  <a:pt x="383439" y="771520"/>
                </a:cubicBezTo>
                <a:cubicBezTo>
                  <a:pt x="363484" y="759182"/>
                  <a:pt x="344424" y="745865"/>
                  <a:pt x="322550" y="732548"/>
                </a:cubicBezTo>
                <a:cubicBezTo>
                  <a:pt x="312060" y="740147"/>
                  <a:pt x="300675" y="748724"/>
                  <a:pt x="290186" y="756323"/>
                </a:cubicBezTo>
                <a:cubicBezTo>
                  <a:pt x="302594" y="782956"/>
                  <a:pt x="341610" y="799131"/>
                  <a:pt x="310205" y="836222"/>
                </a:cubicBezTo>
                <a:cubicBezTo>
                  <a:pt x="299716" y="829526"/>
                  <a:pt x="289227" y="824787"/>
                  <a:pt x="278801" y="818166"/>
                </a:cubicBezTo>
                <a:cubicBezTo>
                  <a:pt x="267352" y="810567"/>
                  <a:pt x="256927" y="801012"/>
                  <a:pt x="245478" y="791533"/>
                </a:cubicBezTo>
                <a:cubicBezTo>
                  <a:pt x="234988" y="800034"/>
                  <a:pt x="225522" y="807708"/>
                  <a:pt x="215992" y="816210"/>
                </a:cubicBezTo>
                <a:cubicBezTo>
                  <a:pt x="228337" y="840962"/>
                  <a:pt x="261660" y="858116"/>
                  <a:pt x="239785" y="891445"/>
                </a:cubicBezTo>
                <a:cubicBezTo>
                  <a:pt x="216952" y="890467"/>
                  <a:pt x="204543" y="877150"/>
                  <a:pt x="190280" y="863834"/>
                </a:cubicBezTo>
                <a:cubicBezTo>
                  <a:pt x="172244" y="845702"/>
                  <a:pt x="171284" y="846680"/>
                  <a:pt x="149410" y="871432"/>
                </a:cubicBezTo>
                <a:cubicBezTo>
                  <a:pt x="158876" y="885727"/>
                  <a:pt x="168406" y="899946"/>
                  <a:pt x="177936" y="915219"/>
                </a:cubicBezTo>
                <a:cubicBezTo>
                  <a:pt x="185547" y="926580"/>
                  <a:pt x="184588" y="938993"/>
                  <a:pt x="174099" y="945614"/>
                </a:cubicBezTo>
                <a:cubicBezTo>
                  <a:pt x="167447" y="949451"/>
                  <a:pt x="155102" y="947570"/>
                  <a:pt x="146532" y="944711"/>
                </a:cubicBezTo>
                <a:cubicBezTo>
                  <a:pt x="139880" y="942755"/>
                  <a:pt x="135147" y="935156"/>
                  <a:pt x="130350" y="929439"/>
                </a:cubicBezTo>
                <a:cubicBezTo>
                  <a:pt x="120820" y="919959"/>
                  <a:pt x="112249" y="910404"/>
                  <a:pt x="102783" y="899946"/>
                </a:cubicBezTo>
                <a:cubicBezTo>
                  <a:pt x="91334" y="908523"/>
                  <a:pt x="80909" y="916122"/>
                  <a:pt x="72338" y="922818"/>
                </a:cubicBezTo>
                <a:cubicBezTo>
                  <a:pt x="103743" y="1014153"/>
                  <a:pt x="163673" y="1084573"/>
                  <a:pt x="215992" y="1159733"/>
                </a:cubicBezTo>
                <a:cubicBezTo>
                  <a:pt x="289227" y="1264385"/>
                  <a:pt x="369176" y="1365200"/>
                  <a:pt x="447207" y="1467069"/>
                </a:cubicBezTo>
                <a:cubicBezTo>
                  <a:pt x="458592" y="1482266"/>
                  <a:pt x="473815" y="1499420"/>
                  <a:pt x="489037" y="1518379"/>
                </a:cubicBezTo>
                <a:cubicBezTo>
                  <a:pt x="495689" y="1507921"/>
                  <a:pt x="500486" y="1501301"/>
                  <a:pt x="505219" y="1493702"/>
                </a:cubicBezTo>
                <a:cubicBezTo>
                  <a:pt x="550886" y="1407106"/>
                  <a:pt x="596554" y="1320511"/>
                  <a:pt x="643180" y="1234893"/>
                </a:cubicBezTo>
                <a:cubicBezTo>
                  <a:pt x="687888" y="1153037"/>
                  <a:pt x="732660" y="1072160"/>
                  <a:pt x="779223" y="991282"/>
                </a:cubicBezTo>
                <a:cubicBezTo>
                  <a:pt x="847788" y="873313"/>
                  <a:pt x="926715" y="761062"/>
                  <a:pt x="987604" y="637376"/>
                </a:cubicBezTo>
                <a:cubicBezTo>
                  <a:pt x="1010438" y="589827"/>
                  <a:pt x="1039028" y="545062"/>
                  <a:pt x="1064676" y="499395"/>
                </a:cubicBezTo>
                <a:cubicBezTo>
                  <a:pt x="1106570" y="425213"/>
                  <a:pt x="1147504" y="350053"/>
                  <a:pt x="1188374" y="275796"/>
                </a:cubicBezTo>
                <a:cubicBezTo>
                  <a:pt x="1219779" y="217790"/>
                  <a:pt x="1251183" y="159708"/>
                  <a:pt x="1282587" y="101702"/>
                </a:cubicBezTo>
                <a:cubicBezTo>
                  <a:pt x="1280669" y="99821"/>
                  <a:pt x="1279709" y="98843"/>
                  <a:pt x="1277854" y="96962"/>
                </a:cubicBezTo>
                <a:close/>
                <a:moveTo>
                  <a:pt x="1327295" y="2768"/>
                </a:moveTo>
                <a:cubicBezTo>
                  <a:pt x="1352048" y="13225"/>
                  <a:pt x="1365352" y="35119"/>
                  <a:pt x="1377760" y="56034"/>
                </a:cubicBezTo>
                <a:cubicBezTo>
                  <a:pt x="1381533" y="61752"/>
                  <a:pt x="1374882" y="75069"/>
                  <a:pt x="1371044" y="83645"/>
                </a:cubicBezTo>
                <a:cubicBezTo>
                  <a:pt x="1357740" y="108398"/>
                  <a:pt x="1343477" y="131194"/>
                  <a:pt x="1330174" y="154968"/>
                </a:cubicBezTo>
                <a:cubicBezTo>
                  <a:pt x="1289239" y="230128"/>
                  <a:pt x="1249264" y="305288"/>
                  <a:pt x="1208394" y="379545"/>
                </a:cubicBezTo>
                <a:cubicBezTo>
                  <a:pt x="1157930" y="470880"/>
                  <a:pt x="1106570" y="561238"/>
                  <a:pt x="1055210" y="651670"/>
                </a:cubicBezTo>
                <a:cubicBezTo>
                  <a:pt x="1014276" y="724874"/>
                  <a:pt x="973341" y="798153"/>
                  <a:pt x="930552" y="871432"/>
                </a:cubicBezTo>
                <a:cubicBezTo>
                  <a:pt x="879128" y="958931"/>
                  <a:pt x="825850" y="1045526"/>
                  <a:pt x="774490" y="1133100"/>
                </a:cubicBezTo>
                <a:cubicBezTo>
                  <a:pt x="745964" y="1181627"/>
                  <a:pt x="720252" y="1232034"/>
                  <a:pt x="691726" y="1280561"/>
                </a:cubicBezTo>
                <a:cubicBezTo>
                  <a:pt x="632755" y="1379495"/>
                  <a:pt x="585169" y="1485125"/>
                  <a:pt x="533745" y="1587896"/>
                </a:cubicBezTo>
                <a:cubicBezTo>
                  <a:pt x="520442" y="1615432"/>
                  <a:pt x="504260" y="1619269"/>
                  <a:pt x="482385" y="1597376"/>
                </a:cubicBezTo>
                <a:cubicBezTo>
                  <a:pt x="458592" y="1573602"/>
                  <a:pt x="434799" y="1547946"/>
                  <a:pt x="416763" y="1520335"/>
                </a:cubicBezTo>
                <a:cubicBezTo>
                  <a:pt x="341546" y="1407106"/>
                  <a:pt x="255967" y="1302454"/>
                  <a:pt x="174099" y="1193965"/>
                </a:cubicBezTo>
                <a:cubicBezTo>
                  <a:pt x="113209" y="1113087"/>
                  <a:pt x="54238" y="1029351"/>
                  <a:pt x="11385" y="937113"/>
                </a:cubicBezTo>
                <a:cubicBezTo>
                  <a:pt x="5692" y="924699"/>
                  <a:pt x="3773" y="913263"/>
                  <a:pt x="0" y="899044"/>
                </a:cubicBezTo>
                <a:cubicBezTo>
                  <a:pt x="3773" y="893326"/>
                  <a:pt x="7611" y="884749"/>
                  <a:pt x="13303" y="880009"/>
                </a:cubicBezTo>
                <a:cubicBezTo>
                  <a:pt x="84683" y="825765"/>
                  <a:pt x="154143" y="771520"/>
                  <a:pt x="227377" y="720135"/>
                </a:cubicBezTo>
                <a:cubicBezTo>
                  <a:pt x="303490" y="665890"/>
                  <a:pt x="381521" y="616460"/>
                  <a:pt x="458592" y="564097"/>
                </a:cubicBezTo>
                <a:cubicBezTo>
                  <a:pt x="510016" y="528887"/>
                  <a:pt x="560416" y="489915"/>
                  <a:pt x="611776" y="454705"/>
                </a:cubicBezTo>
                <a:cubicBezTo>
                  <a:pt x="676504" y="410918"/>
                  <a:pt x="743086" y="370968"/>
                  <a:pt x="807813" y="328159"/>
                </a:cubicBezTo>
                <a:cubicBezTo>
                  <a:pt x="848684" y="301526"/>
                  <a:pt x="891537" y="275796"/>
                  <a:pt x="926715" y="243445"/>
                </a:cubicBezTo>
                <a:cubicBezTo>
                  <a:pt x="985750" y="190178"/>
                  <a:pt x="1055210" y="154065"/>
                  <a:pt x="1122752" y="114040"/>
                </a:cubicBezTo>
                <a:cubicBezTo>
                  <a:pt x="1175071" y="82667"/>
                  <a:pt x="1226431" y="48435"/>
                  <a:pt x="1278750" y="16084"/>
                </a:cubicBezTo>
                <a:cubicBezTo>
                  <a:pt x="1293077" y="7507"/>
                  <a:pt x="1306380" y="-5809"/>
                  <a:pt x="1327295" y="2768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1" name="Google Shape;521;p31"/>
          <p:cNvSpPr/>
          <p:nvPr/>
        </p:nvSpPr>
        <p:spPr>
          <a:xfrm>
            <a:off x="5860983" y="835255"/>
            <a:ext cx="950566" cy="1353058"/>
          </a:xfrm>
          <a:custGeom>
            <a:avLst/>
            <a:gdLst/>
            <a:ahLst/>
            <a:cxnLst/>
            <a:rect l="l" t="t" r="r" b="b"/>
            <a:pathLst>
              <a:path w="950566" h="1353058" extrusionOk="0">
                <a:moveTo>
                  <a:pt x="561346" y="267521"/>
                </a:moveTo>
                <a:cubicBezTo>
                  <a:pt x="518552" y="278926"/>
                  <a:pt x="222647" y="431166"/>
                  <a:pt x="205504" y="450196"/>
                </a:cubicBezTo>
                <a:cubicBezTo>
                  <a:pt x="212172" y="487294"/>
                  <a:pt x="218840" y="523454"/>
                  <a:pt x="227399" y="566276"/>
                </a:cubicBezTo>
                <a:cubicBezTo>
                  <a:pt x="341576" y="483493"/>
                  <a:pt x="467173" y="430226"/>
                  <a:pt x="590854" y="370274"/>
                </a:cubicBezTo>
                <a:cubicBezTo>
                  <a:pt x="580379" y="334115"/>
                  <a:pt x="570875" y="300818"/>
                  <a:pt x="561346" y="267521"/>
                </a:cubicBezTo>
                <a:close/>
                <a:moveTo>
                  <a:pt x="549951" y="194264"/>
                </a:moveTo>
                <a:cubicBezTo>
                  <a:pt x="571821" y="182837"/>
                  <a:pt x="601329" y="197104"/>
                  <a:pt x="609888" y="224698"/>
                </a:cubicBezTo>
                <a:cubicBezTo>
                  <a:pt x="614640" y="242789"/>
                  <a:pt x="619392" y="260858"/>
                  <a:pt x="626060" y="278926"/>
                </a:cubicBezTo>
                <a:cubicBezTo>
                  <a:pt x="638426" y="315085"/>
                  <a:pt x="644149" y="355046"/>
                  <a:pt x="685052" y="380740"/>
                </a:cubicBezTo>
                <a:cubicBezTo>
                  <a:pt x="669825" y="392166"/>
                  <a:pt x="659350" y="401671"/>
                  <a:pt x="647956" y="407373"/>
                </a:cubicBezTo>
                <a:cubicBezTo>
                  <a:pt x="574682" y="443532"/>
                  <a:pt x="500463" y="476829"/>
                  <a:pt x="429106" y="515850"/>
                </a:cubicBezTo>
                <a:cubicBezTo>
                  <a:pt x="375837" y="544384"/>
                  <a:pt x="326349" y="577703"/>
                  <a:pt x="274971" y="609099"/>
                </a:cubicBezTo>
                <a:cubicBezTo>
                  <a:pt x="266412" y="613840"/>
                  <a:pt x="257853" y="619565"/>
                  <a:pt x="250240" y="626228"/>
                </a:cubicBezTo>
                <a:cubicBezTo>
                  <a:pt x="216924" y="654762"/>
                  <a:pt x="191248" y="632870"/>
                  <a:pt x="176966" y="607198"/>
                </a:cubicBezTo>
                <a:cubicBezTo>
                  <a:pt x="170298" y="595772"/>
                  <a:pt x="167462" y="581505"/>
                  <a:pt x="167462" y="568177"/>
                </a:cubicBezTo>
                <a:cubicBezTo>
                  <a:pt x="166491" y="526316"/>
                  <a:pt x="162710" y="486355"/>
                  <a:pt x="138899" y="450196"/>
                </a:cubicBezTo>
                <a:cubicBezTo>
                  <a:pt x="134147" y="442593"/>
                  <a:pt x="135117" y="434028"/>
                  <a:pt x="133201" y="422601"/>
                </a:cubicBezTo>
                <a:cubicBezTo>
                  <a:pt x="186496" y="381701"/>
                  <a:pt x="244517" y="356947"/>
                  <a:pt x="301618" y="327452"/>
                </a:cubicBezTo>
                <a:cubicBezTo>
                  <a:pt x="384396" y="283689"/>
                  <a:pt x="467173" y="238965"/>
                  <a:pt x="549951" y="194264"/>
                </a:cubicBezTo>
                <a:close/>
                <a:moveTo>
                  <a:pt x="702579" y="59685"/>
                </a:moveTo>
                <a:cubicBezTo>
                  <a:pt x="681658" y="70199"/>
                  <a:pt x="665443" y="78751"/>
                  <a:pt x="649272" y="87302"/>
                </a:cubicBezTo>
                <a:cubicBezTo>
                  <a:pt x="635021" y="94903"/>
                  <a:pt x="620723" y="103454"/>
                  <a:pt x="606472" y="110105"/>
                </a:cubicBezTo>
                <a:cubicBezTo>
                  <a:pt x="541791" y="139623"/>
                  <a:pt x="476105" y="167240"/>
                  <a:pt x="411424" y="196694"/>
                </a:cubicBezTo>
                <a:cubicBezTo>
                  <a:pt x="387626" y="207209"/>
                  <a:pt x="364786" y="220511"/>
                  <a:pt x="341033" y="230962"/>
                </a:cubicBezTo>
                <a:cubicBezTo>
                  <a:pt x="298187" y="250029"/>
                  <a:pt x="254427" y="265231"/>
                  <a:pt x="213499" y="285184"/>
                </a:cubicBezTo>
                <a:cubicBezTo>
                  <a:pt x="173576" y="305200"/>
                  <a:pt x="134566" y="328953"/>
                  <a:pt x="95556" y="351820"/>
                </a:cubicBezTo>
                <a:cubicBezTo>
                  <a:pt x="78427" y="362271"/>
                  <a:pt x="73676" y="375573"/>
                  <a:pt x="81259" y="396540"/>
                </a:cubicBezTo>
                <a:cubicBezTo>
                  <a:pt x="115518" y="490730"/>
                  <a:pt x="121228" y="592521"/>
                  <a:pt x="143108" y="689561"/>
                </a:cubicBezTo>
                <a:cubicBezTo>
                  <a:pt x="156446" y="747583"/>
                  <a:pt x="166907" y="807568"/>
                  <a:pt x="180199" y="865590"/>
                </a:cubicBezTo>
                <a:cubicBezTo>
                  <a:pt x="198288" y="944578"/>
                  <a:pt x="217336" y="1023503"/>
                  <a:pt x="236338" y="1102491"/>
                </a:cubicBezTo>
                <a:cubicBezTo>
                  <a:pt x="240175" y="1118706"/>
                  <a:pt x="234465" y="1130108"/>
                  <a:pt x="222086" y="1137709"/>
                </a:cubicBezTo>
                <a:cubicBezTo>
                  <a:pt x="213499" y="1142460"/>
                  <a:pt x="203998" y="1143410"/>
                  <a:pt x="196369" y="1145310"/>
                </a:cubicBezTo>
                <a:cubicBezTo>
                  <a:pt x="184036" y="1134858"/>
                  <a:pt x="173576" y="1124407"/>
                  <a:pt x="162156" y="1117756"/>
                </a:cubicBezTo>
                <a:cubicBezTo>
                  <a:pt x="152609" y="1112942"/>
                  <a:pt x="139317" y="1109141"/>
                  <a:pt x="130729" y="1111992"/>
                </a:cubicBezTo>
                <a:cubicBezTo>
                  <a:pt x="93638" y="1127257"/>
                  <a:pt x="65089" y="1152911"/>
                  <a:pt x="59379" y="1192880"/>
                </a:cubicBezTo>
                <a:cubicBezTo>
                  <a:pt x="53669" y="1229999"/>
                  <a:pt x="69839" y="1262367"/>
                  <a:pt x="99348" y="1285170"/>
                </a:cubicBezTo>
                <a:cubicBezTo>
                  <a:pt x="109808" y="1292771"/>
                  <a:pt x="125019" y="1295622"/>
                  <a:pt x="138358" y="1296572"/>
                </a:cubicBezTo>
                <a:cubicBezTo>
                  <a:pt x="165947" y="1298535"/>
                  <a:pt x="188787" y="1284220"/>
                  <a:pt x="212585" y="1271868"/>
                </a:cubicBezTo>
                <a:cubicBezTo>
                  <a:pt x="290604" y="1229999"/>
                  <a:pt x="318194" y="1176728"/>
                  <a:pt x="306774" y="1090139"/>
                </a:cubicBezTo>
                <a:cubicBezTo>
                  <a:pt x="305815" y="1085388"/>
                  <a:pt x="304856" y="1080637"/>
                  <a:pt x="303897" y="1074937"/>
                </a:cubicBezTo>
                <a:cubicBezTo>
                  <a:pt x="298187" y="1041619"/>
                  <a:pt x="292477" y="1008300"/>
                  <a:pt x="285854" y="974982"/>
                </a:cubicBezTo>
                <a:cubicBezTo>
                  <a:pt x="279185" y="941728"/>
                  <a:pt x="274434" y="908409"/>
                  <a:pt x="265847" y="876041"/>
                </a:cubicBezTo>
                <a:cubicBezTo>
                  <a:pt x="253468" y="827521"/>
                  <a:pt x="238257" y="779951"/>
                  <a:pt x="225878" y="731431"/>
                </a:cubicBezTo>
                <a:cubicBezTo>
                  <a:pt x="224005" y="724780"/>
                  <a:pt x="227796" y="717179"/>
                  <a:pt x="228756" y="706727"/>
                </a:cubicBezTo>
                <a:cubicBezTo>
                  <a:pt x="262055" y="715278"/>
                  <a:pt x="285808" y="699063"/>
                  <a:pt x="308647" y="681010"/>
                </a:cubicBezTo>
                <a:cubicBezTo>
                  <a:pt x="313398" y="677210"/>
                  <a:pt x="319108" y="675309"/>
                  <a:pt x="324818" y="671509"/>
                </a:cubicBezTo>
                <a:cubicBezTo>
                  <a:pt x="410465" y="624889"/>
                  <a:pt x="497071" y="578269"/>
                  <a:pt x="582673" y="530699"/>
                </a:cubicBezTo>
                <a:cubicBezTo>
                  <a:pt x="616932" y="511633"/>
                  <a:pt x="651191" y="493580"/>
                  <a:pt x="684491" y="473564"/>
                </a:cubicBezTo>
                <a:cubicBezTo>
                  <a:pt x="699702" y="465013"/>
                  <a:pt x="712080" y="463112"/>
                  <a:pt x="726378" y="473564"/>
                </a:cubicBezTo>
                <a:cubicBezTo>
                  <a:pt x="733960" y="479328"/>
                  <a:pt x="741589" y="485029"/>
                  <a:pt x="747299" y="488829"/>
                </a:cubicBezTo>
                <a:cubicBezTo>
                  <a:pt x="747299" y="508782"/>
                  <a:pt x="744421" y="524998"/>
                  <a:pt x="747299" y="540200"/>
                </a:cubicBezTo>
                <a:cubicBezTo>
                  <a:pt x="756800" y="590621"/>
                  <a:pt x="767260" y="641041"/>
                  <a:pt x="778680" y="690512"/>
                </a:cubicBezTo>
                <a:cubicBezTo>
                  <a:pt x="791059" y="743783"/>
                  <a:pt x="805310" y="797117"/>
                  <a:pt x="817689" y="851338"/>
                </a:cubicBezTo>
                <a:cubicBezTo>
                  <a:pt x="822440" y="869391"/>
                  <a:pt x="814857" y="885543"/>
                  <a:pt x="797728" y="896058"/>
                </a:cubicBezTo>
                <a:cubicBezTo>
                  <a:pt x="783430" y="904609"/>
                  <a:pt x="773929" y="900808"/>
                  <a:pt x="761550" y="889407"/>
                </a:cubicBezTo>
                <a:cubicBezTo>
                  <a:pt x="741589" y="870341"/>
                  <a:pt x="710162" y="879842"/>
                  <a:pt x="702579" y="907459"/>
                </a:cubicBezTo>
                <a:cubicBezTo>
                  <a:pt x="694951" y="932163"/>
                  <a:pt x="691160" y="957880"/>
                  <a:pt x="703539" y="983597"/>
                </a:cubicBezTo>
                <a:cubicBezTo>
                  <a:pt x="717790" y="1012101"/>
                  <a:pt x="725419" y="1017802"/>
                  <a:pt x="754881" y="1006400"/>
                </a:cubicBezTo>
                <a:cubicBezTo>
                  <a:pt x="815771" y="983597"/>
                  <a:pt x="856699" y="938877"/>
                  <a:pt x="882416" y="880792"/>
                </a:cubicBezTo>
                <a:cubicBezTo>
                  <a:pt x="889039" y="864640"/>
                  <a:pt x="887166" y="843737"/>
                  <a:pt x="886207" y="825621"/>
                </a:cubicBezTo>
                <a:cubicBezTo>
                  <a:pt x="886207" y="816120"/>
                  <a:pt x="877620" y="807568"/>
                  <a:pt x="875747" y="798067"/>
                </a:cubicBezTo>
                <a:cubicBezTo>
                  <a:pt x="858617" y="720029"/>
                  <a:pt x="842447" y="641041"/>
                  <a:pt x="826277" y="563003"/>
                </a:cubicBezTo>
                <a:cubicBezTo>
                  <a:pt x="817689" y="521134"/>
                  <a:pt x="808188" y="480278"/>
                  <a:pt x="798641" y="438409"/>
                </a:cubicBezTo>
                <a:cubicBezTo>
                  <a:pt x="783430" y="372723"/>
                  <a:pt x="765342" y="307100"/>
                  <a:pt x="753922" y="240464"/>
                </a:cubicBezTo>
                <a:cubicBezTo>
                  <a:pt x="745380" y="181492"/>
                  <a:pt x="725419" y="124420"/>
                  <a:pt x="702579" y="59685"/>
                </a:cubicBezTo>
                <a:close/>
                <a:moveTo>
                  <a:pt x="685330" y="0"/>
                </a:moveTo>
                <a:cubicBezTo>
                  <a:pt x="691160" y="0"/>
                  <a:pt x="696869" y="1663"/>
                  <a:pt x="702579" y="5463"/>
                </a:cubicBezTo>
                <a:cubicBezTo>
                  <a:pt x="707330" y="9264"/>
                  <a:pt x="713999" y="12114"/>
                  <a:pt x="719709" y="13065"/>
                </a:cubicBezTo>
                <a:cubicBezTo>
                  <a:pt x="748212" y="18765"/>
                  <a:pt x="760591" y="37831"/>
                  <a:pt x="766301" y="64435"/>
                </a:cubicBezTo>
                <a:cubicBezTo>
                  <a:pt x="775848" y="104404"/>
                  <a:pt x="791059" y="143423"/>
                  <a:pt x="799601" y="183392"/>
                </a:cubicBezTo>
                <a:cubicBezTo>
                  <a:pt x="813898" y="245214"/>
                  <a:pt x="824358" y="308050"/>
                  <a:pt x="835778" y="370822"/>
                </a:cubicBezTo>
                <a:cubicBezTo>
                  <a:pt x="836737" y="375573"/>
                  <a:pt x="836737" y="381274"/>
                  <a:pt x="838610" y="386088"/>
                </a:cubicBezTo>
                <a:cubicBezTo>
                  <a:pt x="869078" y="459312"/>
                  <a:pt x="873828" y="539250"/>
                  <a:pt x="893790" y="615388"/>
                </a:cubicBezTo>
                <a:cubicBezTo>
                  <a:pt x="912838" y="686711"/>
                  <a:pt x="929967" y="758098"/>
                  <a:pt x="946137" y="830372"/>
                </a:cubicBezTo>
                <a:cubicBezTo>
                  <a:pt x="956598" y="876992"/>
                  <a:pt x="948969" y="919811"/>
                  <a:pt x="918548" y="961680"/>
                </a:cubicBezTo>
                <a:cubicBezTo>
                  <a:pt x="882370" y="1012101"/>
                  <a:pt x="835778" y="1044469"/>
                  <a:pt x="783430" y="1072086"/>
                </a:cubicBezTo>
                <a:cubicBezTo>
                  <a:pt x="735879" y="1096790"/>
                  <a:pt x="695910" y="1086338"/>
                  <a:pt x="664483" y="1043519"/>
                </a:cubicBezTo>
                <a:cubicBezTo>
                  <a:pt x="618850" y="981697"/>
                  <a:pt x="623601" y="880792"/>
                  <a:pt x="676862" y="833222"/>
                </a:cubicBezTo>
                <a:cubicBezTo>
                  <a:pt x="692073" y="818970"/>
                  <a:pt x="714912" y="813269"/>
                  <a:pt x="738711" y="801868"/>
                </a:cubicBezTo>
                <a:cubicBezTo>
                  <a:pt x="733001" y="719079"/>
                  <a:pt x="705411" y="637241"/>
                  <a:pt x="691114" y="552552"/>
                </a:cubicBezTo>
                <a:cubicBezTo>
                  <a:pt x="653109" y="560153"/>
                  <a:pt x="332446" y="733331"/>
                  <a:pt x="291518" y="770450"/>
                </a:cubicBezTo>
                <a:cubicBezTo>
                  <a:pt x="302937" y="811369"/>
                  <a:pt x="315316" y="849438"/>
                  <a:pt x="323904" y="888457"/>
                </a:cubicBezTo>
                <a:cubicBezTo>
                  <a:pt x="341947" y="971182"/>
                  <a:pt x="358117" y="1054920"/>
                  <a:pt x="374333" y="1138659"/>
                </a:cubicBezTo>
                <a:cubicBezTo>
                  <a:pt x="380043" y="1170077"/>
                  <a:pt x="369537" y="1199531"/>
                  <a:pt x="353367" y="1224298"/>
                </a:cubicBezTo>
                <a:cubicBezTo>
                  <a:pt x="321985" y="1271868"/>
                  <a:pt x="282017" y="1309937"/>
                  <a:pt x="228756" y="1335591"/>
                </a:cubicBezTo>
                <a:cubicBezTo>
                  <a:pt x="165947" y="1366058"/>
                  <a:pt x="106930" y="1353707"/>
                  <a:pt x="49878" y="1321339"/>
                </a:cubicBezTo>
                <a:cubicBezTo>
                  <a:pt x="37499" y="1314688"/>
                  <a:pt x="27998" y="1300436"/>
                  <a:pt x="21329" y="1287070"/>
                </a:cubicBezTo>
                <a:cubicBezTo>
                  <a:pt x="-30060" y="1190980"/>
                  <a:pt x="16578" y="1088238"/>
                  <a:pt x="106017" y="1060621"/>
                </a:cubicBezTo>
                <a:cubicBezTo>
                  <a:pt x="123100" y="1055871"/>
                  <a:pt x="143108" y="1059671"/>
                  <a:pt x="163070" y="1059671"/>
                </a:cubicBezTo>
                <a:cubicBezTo>
                  <a:pt x="169739" y="1038768"/>
                  <a:pt x="159278" y="1015902"/>
                  <a:pt x="154528" y="994048"/>
                </a:cubicBezTo>
                <a:cubicBezTo>
                  <a:pt x="137398" y="914110"/>
                  <a:pt x="118350" y="835122"/>
                  <a:pt x="101220" y="755248"/>
                </a:cubicBezTo>
                <a:cubicBezTo>
                  <a:pt x="89801" y="702863"/>
                  <a:pt x="77468" y="650543"/>
                  <a:pt x="70799" y="597272"/>
                </a:cubicBezTo>
                <a:cubicBezTo>
                  <a:pt x="62211" y="528798"/>
                  <a:pt x="44168" y="462162"/>
                  <a:pt x="28911" y="394639"/>
                </a:cubicBezTo>
                <a:cubicBezTo>
                  <a:pt x="27038" y="387038"/>
                  <a:pt x="25120" y="380324"/>
                  <a:pt x="23201" y="372723"/>
                </a:cubicBezTo>
                <a:cubicBezTo>
                  <a:pt x="15619" y="331804"/>
                  <a:pt x="16578" y="331804"/>
                  <a:pt x="50791" y="309000"/>
                </a:cubicBezTo>
                <a:cubicBezTo>
                  <a:pt x="112640" y="268081"/>
                  <a:pt x="179240" y="235713"/>
                  <a:pt x="247758" y="208159"/>
                </a:cubicBezTo>
                <a:cubicBezTo>
                  <a:pt x="310566" y="182442"/>
                  <a:pt x="369537" y="148174"/>
                  <a:pt x="430426" y="118720"/>
                </a:cubicBezTo>
                <a:cubicBezTo>
                  <a:pt x="509405" y="80651"/>
                  <a:pt x="588383" y="42582"/>
                  <a:pt x="667361" y="4513"/>
                </a:cubicBezTo>
                <a:cubicBezTo>
                  <a:pt x="673551" y="1663"/>
                  <a:pt x="679500" y="0"/>
                  <a:pt x="685330" y="0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2" name="Google Shape;522;p31"/>
          <p:cNvSpPr/>
          <p:nvPr/>
        </p:nvSpPr>
        <p:spPr>
          <a:xfrm>
            <a:off x="3177859" y="1196809"/>
            <a:ext cx="810215" cy="1082899"/>
          </a:xfrm>
          <a:custGeom>
            <a:avLst/>
            <a:gdLst/>
            <a:ahLst/>
            <a:cxnLst/>
            <a:rect l="l" t="t" r="r" b="b"/>
            <a:pathLst>
              <a:path w="810215" h="1082899" extrusionOk="0">
                <a:moveTo>
                  <a:pt x="663180" y="656522"/>
                </a:moveTo>
                <a:cubicBezTo>
                  <a:pt x="675549" y="674604"/>
                  <a:pt x="684112" y="686962"/>
                  <a:pt x="692675" y="699335"/>
                </a:cubicBezTo>
                <a:cubicBezTo>
                  <a:pt x="675549" y="718373"/>
                  <a:pt x="670791" y="737396"/>
                  <a:pt x="666985" y="759273"/>
                </a:cubicBezTo>
                <a:cubicBezTo>
                  <a:pt x="663180" y="783063"/>
                  <a:pt x="650811" y="805897"/>
                  <a:pt x="637490" y="826832"/>
                </a:cubicBezTo>
                <a:cubicBezTo>
                  <a:pt x="607994" y="873456"/>
                  <a:pt x="573742" y="916269"/>
                  <a:pt x="519508" y="938161"/>
                </a:cubicBezTo>
                <a:cubicBezTo>
                  <a:pt x="501430" y="945767"/>
                  <a:pt x="486206" y="960038"/>
                  <a:pt x="467177" y="966703"/>
                </a:cubicBezTo>
                <a:cubicBezTo>
                  <a:pt x="444342" y="974309"/>
                  <a:pt x="438633" y="970499"/>
                  <a:pt x="418652" y="941957"/>
                </a:cubicBezTo>
                <a:cubicBezTo>
                  <a:pt x="549955" y="894392"/>
                  <a:pt x="628927" y="799247"/>
                  <a:pt x="663180" y="656522"/>
                </a:cubicBezTo>
                <a:close/>
                <a:moveTo>
                  <a:pt x="221298" y="476747"/>
                </a:moveTo>
                <a:cubicBezTo>
                  <a:pt x="229609" y="478576"/>
                  <a:pt x="238350" y="482917"/>
                  <a:pt x="247389" y="489815"/>
                </a:cubicBezTo>
                <a:cubicBezTo>
                  <a:pt x="229311" y="503136"/>
                  <a:pt x="212185" y="516456"/>
                  <a:pt x="194108" y="525971"/>
                </a:cubicBezTo>
                <a:cubicBezTo>
                  <a:pt x="187443" y="530728"/>
                  <a:pt x="176030" y="526922"/>
                  <a:pt x="161758" y="526922"/>
                </a:cubicBezTo>
                <a:cubicBezTo>
                  <a:pt x="175316" y="488388"/>
                  <a:pt x="196367" y="471261"/>
                  <a:pt x="221298" y="476747"/>
                </a:cubicBezTo>
                <a:close/>
                <a:moveTo>
                  <a:pt x="232342" y="396846"/>
                </a:moveTo>
                <a:cubicBezTo>
                  <a:pt x="183550" y="394127"/>
                  <a:pt x="142521" y="421254"/>
                  <a:pt x="113262" y="469800"/>
                </a:cubicBezTo>
                <a:cubicBezTo>
                  <a:pt x="70466" y="540192"/>
                  <a:pt x="51434" y="618219"/>
                  <a:pt x="54271" y="713339"/>
                </a:cubicBezTo>
                <a:cubicBezTo>
                  <a:pt x="50488" y="761885"/>
                  <a:pt x="60931" y="818977"/>
                  <a:pt x="87569" y="874148"/>
                </a:cubicBezTo>
                <a:cubicBezTo>
                  <a:pt x="131349" y="964564"/>
                  <a:pt x="202713" y="1014021"/>
                  <a:pt x="300715" y="1026410"/>
                </a:cubicBezTo>
                <a:cubicBezTo>
                  <a:pt x="330191" y="1030203"/>
                  <a:pt x="360651" y="1033995"/>
                  <a:pt x="390165" y="1033034"/>
                </a:cubicBezTo>
                <a:cubicBezTo>
                  <a:pt x="425355" y="1032124"/>
                  <a:pt x="462475" y="1033034"/>
                  <a:pt x="494827" y="1021656"/>
                </a:cubicBezTo>
                <a:cubicBezTo>
                  <a:pt x="596613" y="986410"/>
                  <a:pt x="670852" y="914097"/>
                  <a:pt x="718416" y="818977"/>
                </a:cubicBezTo>
                <a:cubicBezTo>
                  <a:pt x="763141" y="729521"/>
                  <a:pt x="767871" y="633441"/>
                  <a:pt x="744108" y="536399"/>
                </a:cubicBezTo>
                <a:cubicBezTo>
                  <a:pt x="738394" y="511671"/>
                  <a:pt x="728859" y="485021"/>
                  <a:pt x="714594" y="464086"/>
                </a:cubicBezTo>
                <a:cubicBezTo>
                  <a:pt x="677512" y="410786"/>
                  <a:pt x="619468" y="402240"/>
                  <a:pt x="559531" y="406994"/>
                </a:cubicBezTo>
                <a:cubicBezTo>
                  <a:pt x="526195" y="409826"/>
                  <a:pt x="492897" y="419333"/>
                  <a:pt x="459599" y="426008"/>
                </a:cubicBezTo>
                <a:cubicBezTo>
                  <a:pt x="441550" y="429800"/>
                  <a:pt x="422517" y="432683"/>
                  <a:pt x="404431" y="434554"/>
                </a:cubicBezTo>
                <a:cubicBezTo>
                  <a:pt x="361597" y="437436"/>
                  <a:pt x="321640" y="426008"/>
                  <a:pt x="283574" y="409826"/>
                </a:cubicBezTo>
                <a:cubicBezTo>
                  <a:pt x="265733" y="401975"/>
                  <a:pt x="248606" y="397752"/>
                  <a:pt x="232342" y="396846"/>
                </a:cubicBezTo>
                <a:close/>
                <a:moveTo>
                  <a:pt x="257881" y="82545"/>
                </a:moveTo>
                <a:cubicBezTo>
                  <a:pt x="250276" y="107273"/>
                  <a:pt x="241724" y="132001"/>
                  <a:pt x="235065" y="157690"/>
                </a:cubicBezTo>
                <a:cubicBezTo>
                  <a:pt x="231243" y="171040"/>
                  <a:pt x="229351" y="185301"/>
                  <a:pt x="231243" y="198600"/>
                </a:cubicBezTo>
                <a:cubicBezTo>
                  <a:pt x="235065" y="227172"/>
                  <a:pt x="238849" y="255692"/>
                  <a:pt x="246492" y="283303"/>
                </a:cubicBezTo>
                <a:cubicBezTo>
                  <a:pt x="256936" y="320420"/>
                  <a:pt x="282628" y="344187"/>
                  <a:pt x="321640" y="355616"/>
                </a:cubicBezTo>
                <a:cubicBezTo>
                  <a:pt x="394895" y="230964"/>
                  <a:pt x="359705" y="89220"/>
                  <a:pt x="257881" y="82545"/>
                </a:cubicBezTo>
                <a:close/>
                <a:moveTo>
                  <a:pt x="226859" y="2014"/>
                </a:moveTo>
                <a:cubicBezTo>
                  <a:pt x="232445" y="-1197"/>
                  <a:pt x="239341" y="-716"/>
                  <a:pt x="247438" y="4518"/>
                </a:cubicBezTo>
                <a:cubicBezTo>
                  <a:pt x="314034" y="50181"/>
                  <a:pt x="386344" y="92052"/>
                  <a:pt x="412982" y="177665"/>
                </a:cubicBezTo>
                <a:cubicBezTo>
                  <a:pt x="416804" y="189093"/>
                  <a:pt x="418696" y="201483"/>
                  <a:pt x="422517" y="215743"/>
                </a:cubicBezTo>
                <a:cubicBezTo>
                  <a:pt x="443442" y="205275"/>
                  <a:pt x="463421" y="195768"/>
                  <a:pt x="483400" y="185301"/>
                </a:cubicBezTo>
                <a:cubicBezTo>
                  <a:pt x="497665" y="177665"/>
                  <a:pt x="512876" y="175794"/>
                  <a:pt x="526195" y="185301"/>
                </a:cubicBezTo>
                <a:cubicBezTo>
                  <a:pt x="545228" y="198600"/>
                  <a:pt x="565207" y="212911"/>
                  <a:pt x="580456" y="230003"/>
                </a:cubicBezTo>
                <a:cubicBezTo>
                  <a:pt x="587116" y="236678"/>
                  <a:pt x="584240" y="252860"/>
                  <a:pt x="587116" y="269042"/>
                </a:cubicBezTo>
                <a:cubicBezTo>
                  <a:pt x="517644" y="267121"/>
                  <a:pt x="470081" y="293770"/>
                  <a:pt x="441550" y="359409"/>
                </a:cubicBezTo>
                <a:cubicBezTo>
                  <a:pt x="474848" y="355616"/>
                  <a:pt x="504325" y="352734"/>
                  <a:pt x="532893" y="348941"/>
                </a:cubicBezTo>
                <a:cubicBezTo>
                  <a:pt x="592829" y="340395"/>
                  <a:pt x="647052" y="353694"/>
                  <a:pt x="696545" y="388890"/>
                </a:cubicBezTo>
                <a:cubicBezTo>
                  <a:pt x="762195" y="435515"/>
                  <a:pt x="792617" y="502114"/>
                  <a:pt x="804044" y="579180"/>
                </a:cubicBezTo>
                <a:cubicBezTo>
                  <a:pt x="816418" y="660090"/>
                  <a:pt x="810704" y="739028"/>
                  <a:pt x="782174" y="816095"/>
                </a:cubicBezTo>
                <a:cubicBezTo>
                  <a:pt x="762195" y="871316"/>
                  <a:pt x="731735" y="918901"/>
                  <a:pt x="689885" y="960721"/>
                </a:cubicBezTo>
                <a:cubicBezTo>
                  <a:pt x="675620" y="975032"/>
                  <a:pt x="661317" y="988332"/>
                  <a:pt x="646106" y="1001631"/>
                </a:cubicBezTo>
                <a:cubicBezTo>
                  <a:pt x="638500" y="1008306"/>
                  <a:pt x="630895" y="1014981"/>
                  <a:pt x="622305" y="1019735"/>
                </a:cubicBezTo>
                <a:cubicBezTo>
                  <a:pt x="549996" y="1059684"/>
                  <a:pt x="472918" y="1086334"/>
                  <a:pt x="388273" y="1082541"/>
                </a:cubicBezTo>
                <a:cubicBezTo>
                  <a:pt x="345440" y="1080620"/>
                  <a:pt x="300715" y="1083502"/>
                  <a:pt x="260757" y="1070152"/>
                </a:cubicBezTo>
                <a:cubicBezTo>
                  <a:pt x="176074" y="1043502"/>
                  <a:pt x="104710" y="995968"/>
                  <a:pt x="58093" y="916979"/>
                </a:cubicBezTo>
                <a:cubicBezTo>
                  <a:pt x="11476" y="839913"/>
                  <a:pt x="-897" y="757132"/>
                  <a:pt x="49" y="667676"/>
                </a:cubicBezTo>
                <a:cubicBezTo>
                  <a:pt x="995" y="595362"/>
                  <a:pt x="20973" y="529724"/>
                  <a:pt x="47612" y="464086"/>
                </a:cubicBezTo>
                <a:cubicBezTo>
                  <a:pt x="77126" y="391773"/>
                  <a:pt x="130403" y="345148"/>
                  <a:pt x="221746" y="342266"/>
                </a:cubicBezTo>
                <a:cubicBezTo>
                  <a:pt x="214140" y="329927"/>
                  <a:pt x="209372" y="323252"/>
                  <a:pt x="205551" y="315667"/>
                </a:cubicBezTo>
                <a:cubicBezTo>
                  <a:pt x="200821" y="307070"/>
                  <a:pt x="192231" y="298524"/>
                  <a:pt x="191285" y="289978"/>
                </a:cubicBezTo>
                <a:cubicBezTo>
                  <a:pt x="183680" y="234757"/>
                  <a:pt x="166539" y="179586"/>
                  <a:pt x="183680" y="122494"/>
                </a:cubicBezTo>
                <a:cubicBezTo>
                  <a:pt x="194161" y="89220"/>
                  <a:pt x="203659" y="54935"/>
                  <a:pt x="214140" y="21660"/>
                </a:cubicBezTo>
                <a:cubicBezTo>
                  <a:pt x="216997" y="12128"/>
                  <a:pt x="221273" y="5226"/>
                  <a:pt x="226859" y="2014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3" name="Google Shape;523;p31"/>
          <p:cNvSpPr/>
          <p:nvPr/>
        </p:nvSpPr>
        <p:spPr>
          <a:xfrm>
            <a:off x="418641" y="1044589"/>
            <a:ext cx="1536766" cy="1538439"/>
          </a:xfrm>
          <a:custGeom>
            <a:avLst/>
            <a:gdLst/>
            <a:ahLst/>
            <a:cxnLst/>
            <a:rect l="l" t="t" r="r" b="b"/>
            <a:pathLst>
              <a:path w="1536766" h="1538439" extrusionOk="0">
                <a:moveTo>
                  <a:pt x="0" y="1046607"/>
                </a:moveTo>
                <a:cubicBezTo>
                  <a:pt x="17127" y="1050415"/>
                  <a:pt x="30451" y="1049460"/>
                  <a:pt x="34254" y="1055173"/>
                </a:cubicBezTo>
                <a:cubicBezTo>
                  <a:pt x="63752" y="1092276"/>
                  <a:pt x="91341" y="1131284"/>
                  <a:pt x="124642" y="1176005"/>
                </a:cubicBezTo>
                <a:cubicBezTo>
                  <a:pt x="108467" y="1176005"/>
                  <a:pt x="98006" y="1178858"/>
                  <a:pt x="93245" y="1175049"/>
                </a:cubicBezTo>
                <a:cubicBezTo>
                  <a:pt x="76124" y="1162681"/>
                  <a:pt x="58039" y="1149365"/>
                  <a:pt x="45673" y="1133188"/>
                </a:cubicBezTo>
                <a:cubicBezTo>
                  <a:pt x="27589" y="1110357"/>
                  <a:pt x="8564" y="1086570"/>
                  <a:pt x="0" y="1046607"/>
                </a:cubicBezTo>
                <a:close/>
                <a:moveTo>
                  <a:pt x="91339" y="971104"/>
                </a:moveTo>
                <a:cubicBezTo>
                  <a:pt x="97998" y="972769"/>
                  <a:pt x="103230" y="978003"/>
                  <a:pt x="107510" y="988945"/>
                </a:cubicBezTo>
                <a:cubicBezTo>
                  <a:pt x="122739" y="1027005"/>
                  <a:pt x="150328" y="1055551"/>
                  <a:pt x="190290" y="1070773"/>
                </a:cubicBezTo>
                <a:cubicBezTo>
                  <a:pt x="196001" y="1073626"/>
                  <a:pt x="199808" y="1081237"/>
                  <a:pt x="207416" y="1088854"/>
                </a:cubicBezTo>
                <a:cubicBezTo>
                  <a:pt x="141768" y="1099318"/>
                  <a:pt x="79927" y="1047940"/>
                  <a:pt x="66602" y="974672"/>
                </a:cubicBezTo>
                <a:cubicBezTo>
                  <a:pt x="76593" y="971341"/>
                  <a:pt x="84680" y="969438"/>
                  <a:pt x="91339" y="971104"/>
                </a:cubicBezTo>
                <a:close/>
                <a:moveTo>
                  <a:pt x="848627" y="818335"/>
                </a:moveTo>
                <a:cubicBezTo>
                  <a:pt x="869591" y="817042"/>
                  <a:pt x="893499" y="832206"/>
                  <a:pt x="909912" y="858607"/>
                </a:cubicBezTo>
                <a:cubicBezTo>
                  <a:pt x="925134" y="884301"/>
                  <a:pt x="921326" y="900474"/>
                  <a:pt x="893735" y="916646"/>
                </a:cubicBezTo>
                <a:cubicBezTo>
                  <a:pt x="862335" y="935676"/>
                  <a:pt x="828082" y="928062"/>
                  <a:pt x="809051" y="898567"/>
                </a:cubicBezTo>
                <a:cubicBezTo>
                  <a:pt x="792873" y="873830"/>
                  <a:pt x="794777" y="849093"/>
                  <a:pt x="829031" y="825306"/>
                </a:cubicBezTo>
                <a:cubicBezTo>
                  <a:pt x="834978" y="821025"/>
                  <a:pt x="841639" y="818766"/>
                  <a:pt x="848627" y="818335"/>
                </a:cubicBezTo>
                <a:close/>
                <a:moveTo>
                  <a:pt x="272134" y="646394"/>
                </a:moveTo>
                <a:cubicBezTo>
                  <a:pt x="217889" y="644455"/>
                  <a:pt x="181774" y="668293"/>
                  <a:pt x="157033" y="705343"/>
                </a:cubicBezTo>
                <a:cubicBezTo>
                  <a:pt x="117078" y="764363"/>
                  <a:pt x="130373" y="824317"/>
                  <a:pt x="163645" y="881399"/>
                </a:cubicBezTo>
                <a:cubicBezTo>
                  <a:pt x="186537" y="921320"/>
                  <a:pt x="209358" y="928931"/>
                  <a:pt x="257844" y="917515"/>
                </a:cubicBezTo>
                <a:cubicBezTo>
                  <a:pt x="228340" y="827189"/>
                  <a:pt x="253080" y="737725"/>
                  <a:pt x="272134" y="646394"/>
                </a:cubicBezTo>
                <a:close/>
                <a:moveTo>
                  <a:pt x="812964" y="573308"/>
                </a:moveTo>
                <a:cubicBezTo>
                  <a:pt x="822467" y="594242"/>
                  <a:pt x="829136" y="609452"/>
                  <a:pt x="838673" y="630386"/>
                </a:cubicBezTo>
                <a:cubicBezTo>
                  <a:pt x="822467" y="633248"/>
                  <a:pt x="808196" y="639904"/>
                  <a:pt x="802494" y="636078"/>
                </a:cubicBezTo>
                <a:cubicBezTo>
                  <a:pt x="783488" y="621832"/>
                  <a:pt x="766349" y="602796"/>
                  <a:pt x="746375" y="583759"/>
                </a:cubicBezTo>
                <a:cubicBezTo>
                  <a:pt x="740640" y="589483"/>
                  <a:pt x="730170" y="595175"/>
                  <a:pt x="714965" y="602796"/>
                </a:cubicBezTo>
                <a:cubicBezTo>
                  <a:pt x="746342" y="653217"/>
                  <a:pt x="774885" y="699844"/>
                  <a:pt x="803428" y="745506"/>
                </a:cubicBezTo>
                <a:cubicBezTo>
                  <a:pt x="772984" y="781683"/>
                  <a:pt x="761580" y="781683"/>
                  <a:pt x="739706" y="746471"/>
                </a:cubicBezTo>
                <a:cubicBezTo>
                  <a:pt x="733971" y="736953"/>
                  <a:pt x="728269" y="726470"/>
                  <a:pt x="721600" y="717916"/>
                </a:cubicBezTo>
                <a:cubicBezTo>
                  <a:pt x="699726" y="691291"/>
                  <a:pt x="677852" y="664633"/>
                  <a:pt x="654078" y="635145"/>
                </a:cubicBezTo>
                <a:cubicBezTo>
                  <a:pt x="636939" y="659874"/>
                  <a:pt x="610297" y="673186"/>
                  <a:pt x="609330" y="699844"/>
                </a:cubicBezTo>
                <a:cubicBezTo>
                  <a:pt x="628369" y="718881"/>
                  <a:pt x="666415" y="713157"/>
                  <a:pt x="668349" y="750266"/>
                </a:cubicBezTo>
                <a:cubicBezTo>
                  <a:pt x="641707" y="764543"/>
                  <a:pt x="617899" y="759784"/>
                  <a:pt x="593158" y="745506"/>
                </a:cubicBezTo>
                <a:cubicBezTo>
                  <a:pt x="586522" y="771199"/>
                  <a:pt x="574151" y="793098"/>
                  <a:pt x="583654" y="819724"/>
                </a:cubicBezTo>
                <a:cubicBezTo>
                  <a:pt x="615065" y="820689"/>
                  <a:pt x="645508" y="820689"/>
                  <a:pt x="674985" y="821621"/>
                </a:cubicBezTo>
                <a:cubicBezTo>
                  <a:pt x="689256" y="821621"/>
                  <a:pt x="699726" y="829242"/>
                  <a:pt x="701627" y="843520"/>
                </a:cubicBezTo>
                <a:cubicBezTo>
                  <a:pt x="702594" y="857797"/>
                  <a:pt x="692124" y="866351"/>
                  <a:pt x="678786" y="869213"/>
                </a:cubicBezTo>
                <a:cubicBezTo>
                  <a:pt x="671184" y="871110"/>
                  <a:pt x="663581" y="872075"/>
                  <a:pt x="655978" y="871110"/>
                </a:cubicBezTo>
                <a:cubicBezTo>
                  <a:pt x="633138" y="870145"/>
                  <a:pt x="609363" y="869213"/>
                  <a:pt x="586522" y="867315"/>
                </a:cubicBezTo>
                <a:cubicBezTo>
                  <a:pt x="585555" y="914875"/>
                  <a:pt x="589356" y="919634"/>
                  <a:pt x="631237" y="929152"/>
                </a:cubicBezTo>
                <a:cubicBezTo>
                  <a:pt x="647409" y="932947"/>
                  <a:pt x="664548" y="934844"/>
                  <a:pt x="662614" y="960537"/>
                </a:cubicBezTo>
                <a:cubicBezTo>
                  <a:pt x="649310" y="965296"/>
                  <a:pt x="634071" y="971020"/>
                  <a:pt x="616966" y="976712"/>
                </a:cubicBezTo>
                <a:cubicBezTo>
                  <a:pt x="622667" y="989092"/>
                  <a:pt x="627436" y="1001472"/>
                  <a:pt x="635038" y="1018580"/>
                </a:cubicBezTo>
                <a:cubicBezTo>
                  <a:pt x="649310" y="1007164"/>
                  <a:pt x="659780" y="999543"/>
                  <a:pt x="669283" y="990989"/>
                </a:cubicBezTo>
                <a:cubicBezTo>
                  <a:pt x="682621" y="978641"/>
                  <a:pt x="696892" y="967194"/>
                  <a:pt x="715898" y="971020"/>
                </a:cubicBezTo>
                <a:cubicBezTo>
                  <a:pt x="726369" y="973882"/>
                  <a:pt x="735905" y="982436"/>
                  <a:pt x="746375" y="988127"/>
                </a:cubicBezTo>
                <a:cubicBezTo>
                  <a:pt x="740640" y="996713"/>
                  <a:pt x="737806" y="1009061"/>
                  <a:pt x="729236" y="1014785"/>
                </a:cubicBezTo>
                <a:cubicBezTo>
                  <a:pt x="704495" y="1030960"/>
                  <a:pt x="688323" y="1053791"/>
                  <a:pt x="671184" y="1075690"/>
                </a:cubicBezTo>
                <a:cubicBezTo>
                  <a:pt x="698793" y="1105177"/>
                  <a:pt x="698793" y="1105177"/>
                  <a:pt x="728269" y="1092797"/>
                </a:cubicBezTo>
                <a:cubicBezTo>
                  <a:pt x="748276" y="1085176"/>
                  <a:pt x="761580" y="1093762"/>
                  <a:pt x="762547" y="1115628"/>
                </a:cubicBezTo>
                <a:cubicBezTo>
                  <a:pt x="762547" y="1122285"/>
                  <a:pt x="759680" y="1128973"/>
                  <a:pt x="757779" y="1133732"/>
                </a:cubicBezTo>
                <a:cubicBezTo>
                  <a:pt x="775852" y="1146080"/>
                  <a:pt x="786322" y="1144183"/>
                  <a:pt x="792024" y="1125146"/>
                </a:cubicBezTo>
                <a:cubicBezTo>
                  <a:pt x="795825" y="1112798"/>
                  <a:pt x="799627" y="1101351"/>
                  <a:pt x="803461" y="1089003"/>
                </a:cubicBezTo>
                <a:cubicBezTo>
                  <a:pt x="810097" y="1068069"/>
                  <a:pt x="823434" y="1054756"/>
                  <a:pt x="850077" y="1049032"/>
                </a:cubicBezTo>
                <a:cubicBezTo>
                  <a:pt x="853878" y="1062345"/>
                  <a:pt x="859580" y="1074725"/>
                  <a:pt x="859580" y="1086141"/>
                </a:cubicBezTo>
                <a:cubicBezTo>
                  <a:pt x="860547" y="1103280"/>
                  <a:pt x="856746" y="1121352"/>
                  <a:pt x="854812" y="1138459"/>
                </a:cubicBezTo>
                <a:cubicBezTo>
                  <a:pt x="853878" y="1152737"/>
                  <a:pt x="861480" y="1155599"/>
                  <a:pt x="874818" y="1150840"/>
                </a:cubicBezTo>
                <a:cubicBezTo>
                  <a:pt x="875752" y="1145148"/>
                  <a:pt x="875752" y="1138459"/>
                  <a:pt x="877653" y="1132768"/>
                </a:cubicBezTo>
                <a:cubicBezTo>
                  <a:pt x="884321" y="1114696"/>
                  <a:pt x="908096" y="1104213"/>
                  <a:pt x="919533" y="1118490"/>
                </a:cubicBezTo>
                <a:cubicBezTo>
                  <a:pt x="943308" y="1148942"/>
                  <a:pt x="965182" y="1131803"/>
                  <a:pt x="993725" y="1120387"/>
                </a:cubicBezTo>
                <a:cubicBezTo>
                  <a:pt x="960447" y="1069966"/>
                  <a:pt x="914765" y="1029995"/>
                  <a:pt x="900493" y="971953"/>
                </a:cubicBezTo>
                <a:cubicBezTo>
                  <a:pt x="946175" y="956743"/>
                  <a:pt x="960447" y="963399"/>
                  <a:pt x="975652" y="1004302"/>
                </a:cubicBezTo>
                <a:cubicBezTo>
                  <a:pt x="977552" y="1010026"/>
                  <a:pt x="980420" y="1016682"/>
                  <a:pt x="984221" y="1020477"/>
                </a:cubicBezTo>
                <a:cubicBezTo>
                  <a:pt x="1005162" y="1043340"/>
                  <a:pt x="1026069" y="1065207"/>
                  <a:pt x="1049877" y="1090900"/>
                </a:cubicBezTo>
                <a:cubicBezTo>
                  <a:pt x="1067949" y="1071863"/>
                  <a:pt x="1084121" y="1054756"/>
                  <a:pt x="1100293" y="1037616"/>
                </a:cubicBezTo>
                <a:cubicBezTo>
                  <a:pt x="1081254" y="1014785"/>
                  <a:pt x="1047009" y="1006232"/>
                  <a:pt x="1053678" y="970056"/>
                </a:cubicBezTo>
                <a:cubicBezTo>
                  <a:pt x="1062247" y="967194"/>
                  <a:pt x="1072684" y="961502"/>
                  <a:pt x="1078419" y="963399"/>
                </a:cubicBezTo>
                <a:cubicBezTo>
                  <a:pt x="1094592" y="970056"/>
                  <a:pt x="1109797" y="981471"/>
                  <a:pt x="1126936" y="991954"/>
                </a:cubicBezTo>
                <a:cubicBezTo>
                  <a:pt x="1146909" y="965296"/>
                  <a:pt x="1152611" y="936774"/>
                  <a:pt x="1152611" y="912013"/>
                </a:cubicBezTo>
                <a:cubicBezTo>
                  <a:pt x="1126002" y="900597"/>
                  <a:pt x="1101260" y="891079"/>
                  <a:pt x="1078419" y="879664"/>
                </a:cubicBezTo>
                <a:cubicBezTo>
                  <a:pt x="1073651" y="876802"/>
                  <a:pt x="1067949" y="867315"/>
                  <a:pt x="1068916" y="862556"/>
                </a:cubicBezTo>
                <a:cubicBezTo>
                  <a:pt x="1069850" y="856832"/>
                  <a:pt x="1078419" y="852073"/>
                  <a:pt x="1085088" y="850176"/>
                </a:cubicBezTo>
                <a:cubicBezTo>
                  <a:pt x="1091724" y="848279"/>
                  <a:pt x="1099360" y="850176"/>
                  <a:pt x="1105995" y="851141"/>
                </a:cubicBezTo>
                <a:cubicBezTo>
                  <a:pt x="1123134" y="853038"/>
                  <a:pt x="1140273" y="853971"/>
                  <a:pt x="1159280" y="855900"/>
                </a:cubicBezTo>
                <a:cubicBezTo>
                  <a:pt x="1161180" y="833037"/>
                  <a:pt x="1163081" y="814965"/>
                  <a:pt x="1165015" y="796893"/>
                </a:cubicBezTo>
                <a:cubicBezTo>
                  <a:pt x="1144075" y="801652"/>
                  <a:pt x="1126936" y="804514"/>
                  <a:pt x="1108863" y="809273"/>
                </a:cubicBezTo>
                <a:cubicBezTo>
                  <a:pt x="1106029" y="794031"/>
                  <a:pt x="1104095" y="783580"/>
                  <a:pt x="1102194" y="774994"/>
                </a:cubicBezTo>
                <a:cubicBezTo>
                  <a:pt x="1118366" y="759784"/>
                  <a:pt x="1132638" y="745506"/>
                  <a:pt x="1148810" y="730296"/>
                </a:cubicBezTo>
                <a:cubicBezTo>
                  <a:pt x="1138373" y="720778"/>
                  <a:pt x="1129803" y="714122"/>
                  <a:pt x="1118366" y="704603"/>
                </a:cubicBezTo>
                <a:cubicBezTo>
                  <a:pt x="1089823" y="728399"/>
                  <a:pt x="1061280" y="751230"/>
                  <a:pt x="1033705" y="774994"/>
                </a:cubicBezTo>
                <a:cubicBezTo>
                  <a:pt x="1005162" y="798790"/>
                  <a:pt x="993725" y="797857"/>
                  <a:pt x="968049" y="763578"/>
                </a:cubicBezTo>
                <a:cubicBezTo>
                  <a:pt x="1005162" y="730296"/>
                  <a:pt x="1042274" y="696982"/>
                  <a:pt x="1082221" y="660838"/>
                </a:cubicBezTo>
                <a:cubicBezTo>
                  <a:pt x="1067016" y="648458"/>
                  <a:pt x="1056546" y="640837"/>
                  <a:pt x="1045108" y="631319"/>
                </a:cubicBezTo>
                <a:cubicBezTo>
                  <a:pt x="1037506" y="640837"/>
                  <a:pt x="1032738" y="647526"/>
                  <a:pt x="1027036" y="654182"/>
                </a:cubicBezTo>
                <a:cubicBezTo>
                  <a:pt x="1013731" y="671289"/>
                  <a:pt x="997559" y="676048"/>
                  <a:pt x="985188" y="668427"/>
                </a:cubicBezTo>
                <a:cubicBezTo>
                  <a:pt x="972818" y="660838"/>
                  <a:pt x="970917" y="645596"/>
                  <a:pt x="979486" y="624662"/>
                </a:cubicBezTo>
                <a:cubicBezTo>
                  <a:pt x="982321" y="617073"/>
                  <a:pt x="986122" y="609452"/>
                  <a:pt x="988990" y="600899"/>
                </a:cubicBezTo>
                <a:cubicBezTo>
                  <a:pt x="971851" y="595175"/>
                  <a:pt x="956646" y="589483"/>
                  <a:pt x="937606" y="582794"/>
                </a:cubicBezTo>
                <a:cubicBezTo>
                  <a:pt x="936672" y="612314"/>
                  <a:pt x="934772" y="634181"/>
                  <a:pt x="934772" y="657012"/>
                </a:cubicBezTo>
                <a:cubicBezTo>
                  <a:pt x="934772" y="672254"/>
                  <a:pt x="927136" y="682705"/>
                  <a:pt x="915732" y="685567"/>
                </a:cubicBezTo>
                <a:cubicBezTo>
                  <a:pt x="907162" y="687464"/>
                  <a:pt x="891957" y="680808"/>
                  <a:pt x="887189" y="673186"/>
                </a:cubicBezTo>
                <a:cubicBezTo>
                  <a:pt x="878620" y="658941"/>
                  <a:pt x="873851" y="641802"/>
                  <a:pt x="871017" y="624662"/>
                </a:cubicBezTo>
                <a:cubicBezTo>
                  <a:pt x="868149" y="609452"/>
                  <a:pt x="871017" y="593278"/>
                  <a:pt x="871951" y="574241"/>
                </a:cubicBezTo>
                <a:cubicBezTo>
                  <a:pt x="851044" y="573308"/>
                  <a:pt x="832938" y="573308"/>
                  <a:pt x="812964" y="573308"/>
                </a:cubicBezTo>
                <a:close/>
                <a:moveTo>
                  <a:pt x="832938" y="523819"/>
                </a:moveTo>
                <a:cubicBezTo>
                  <a:pt x="890990" y="527614"/>
                  <a:pt x="949977" y="539029"/>
                  <a:pt x="1007062" y="552374"/>
                </a:cubicBezTo>
                <a:cubicBezTo>
                  <a:pt x="1053678" y="563790"/>
                  <a:pt x="1091724" y="596139"/>
                  <a:pt x="1125969" y="628489"/>
                </a:cubicBezTo>
                <a:cubicBezTo>
                  <a:pt x="1151677" y="653217"/>
                  <a:pt x="1179253" y="678910"/>
                  <a:pt x="1196392" y="709363"/>
                </a:cubicBezTo>
                <a:cubicBezTo>
                  <a:pt x="1210664" y="735988"/>
                  <a:pt x="1226836" y="765508"/>
                  <a:pt x="1221134" y="798790"/>
                </a:cubicBezTo>
                <a:cubicBezTo>
                  <a:pt x="1218266" y="819724"/>
                  <a:pt x="1217332" y="840658"/>
                  <a:pt x="1217332" y="862556"/>
                </a:cubicBezTo>
                <a:cubicBezTo>
                  <a:pt x="1217332" y="913910"/>
                  <a:pt x="1210664" y="965296"/>
                  <a:pt x="1186889" y="1009061"/>
                </a:cubicBezTo>
                <a:cubicBezTo>
                  <a:pt x="1164048" y="1050929"/>
                  <a:pt x="1141207" y="1094694"/>
                  <a:pt x="1100293" y="1124214"/>
                </a:cubicBezTo>
                <a:cubicBezTo>
                  <a:pt x="1013698" y="1187016"/>
                  <a:pt x="915699" y="1213641"/>
                  <a:pt x="810097" y="1202226"/>
                </a:cubicBezTo>
                <a:cubicBezTo>
                  <a:pt x="722567" y="1193672"/>
                  <a:pt x="652177" y="1147978"/>
                  <a:pt x="602694" y="1080449"/>
                </a:cubicBezTo>
                <a:cubicBezTo>
                  <a:pt x="545608" y="972917"/>
                  <a:pt x="506595" y="866351"/>
                  <a:pt x="530370" y="745506"/>
                </a:cubicBezTo>
                <a:cubicBezTo>
                  <a:pt x="541807" y="687464"/>
                  <a:pt x="569383" y="639904"/>
                  <a:pt x="612197" y="601831"/>
                </a:cubicBezTo>
                <a:cubicBezTo>
                  <a:pt x="675018" y="546651"/>
                  <a:pt x="750177" y="519060"/>
                  <a:pt x="832938" y="523819"/>
                </a:cubicBezTo>
                <a:close/>
                <a:moveTo>
                  <a:pt x="223978" y="447776"/>
                </a:moveTo>
                <a:cubicBezTo>
                  <a:pt x="230643" y="445871"/>
                  <a:pt x="242059" y="448724"/>
                  <a:pt x="247771" y="454434"/>
                </a:cubicBezTo>
                <a:cubicBezTo>
                  <a:pt x="253475" y="459191"/>
                  <a:pt x="254427" y="469659"/>
                  <a:pt x="256331" y="473464"/>
                </a:cubicBezTo>
                <a:cubicBezTo>
                  <a:pt x="205907" y="492494"/>
                  <a:pt x="159282" y="510572"/>
                  <a:pt x="113609" y="528645"/>
                </a:cubicBezTo>
                <a:cubicBezTo>
                  <a:pt x="97432" y="535308"/>
                  <a:pt x="82217" y="534355"/>
                  <a:pt x="66993" y="523892"/>
                </a:cubicBezTo>
                <a:cubicBezTo>
                  <a:pt x="64136" y="505814"/>
                  <a:pt x="77457" y="499152"/>
                  <a:pt x="89825" y="494395"/>
                </a:cubicBezTo>
                <a:cubicBezTo>
                  <a:pt x="134545" y="478222"/>
                  <a:pt x="178305" y="462997"/>
                  <a:pt x="223978" y="447776"/>
                </a:cubicBezTo>
                <a:close/>
                <a:moveTo>
                  <a:pt x="881165" y="419691"/>
                </a:moveTo>
                <a:cubicBezTo>
                  <a:pt x="833950" y="419449"/>
                  <a:pt x="786850" y="426108"/>
                  <a:pt x="740213" y="438960"/>
                </a:cubicBezTo>
                <a:cubicBezTo>
                  <a:pt x="642246" y="465599"/>
                  <a:pt x="565181" y="525553"/>
                  <a:pt x="507169" y="608339"/>
                </a:cubicBezTo>
                <a:cubicBezTo>
                  <a:pt x="470058" y="661616"/>
                  <a:pt x="441478" y="719631"/>
                  <a:pt x="442473" y="786262"/>
                </a:cubicBezTo>
                <a:cubicBezTo>
                  <a:pt x="443398" y="859500"/>
                  <a:pt x="450081" y="931803"/>
                  <a:pt x="477665" y="1000302"/>
                </a:cubicBezTo>
                <a:cubicBezTo>
                  <a:pt x="497642" y="1051711"/>
                  <a:pt x="519539" y="1102116"/>
                  <a:pt x="558498" y="1143042"/>
                </a:cubicBezTo>
                <a:cubicBezTo>
                  <a:pt x="585158" y="1169681"/>
                  <a:pt x="610823" y="1198257"/>
                  <a:pt x="640327" y="1221090"/>
                </a:cubicBezTo>
                <a:cubicBezTo>
                  <a:pt x="685044" y="1256273"/>
                  <a:pt x="735521" y="1285783"/>
                  <a:pt x="793533" y="1288655"/>
                </a:cubicBezTo>
                <a:cubicBezTo>
                  <a:pt x="892496" y="1293394"/>
                  <a:pt x="990462" y="1285783"/>
                  <a:pt x="1074211" y="1226763"/>
                </a:cubicBezTo>
                <a:cubicBezTo>
                  <a:pt x="1126535" y="1199191"/>
                  <a:pt x="1168409" y="1161136"/>
                  <a:pt x="1207369" y="1120210"/>
                </a:cubicBezTo>
                <a:cubicBezTo>
                  <a:pt x="1303487" y="1020334"/>
                  <a:pt x="1322540" y="898488"/>
                  <a:pt x="1301568" y="767235"/>
                </a:cubicBezTo>
                <a:cubicBezTo>
                  <a:pt x="1289197" y="690121"/>
                  <a:pt x="1253082" y="625428"/>
                  <a:pt x="1202677" y="568346"/>
                </a:cubicBezTo>
                <a:cubicBezTo>
                  <a:pt x="1153195" y="512198"/>
                  <a:pt x="1096107" y="465599"/>
                  <a:pt x="1022810" y="441832"/>
                </a:cubicBezTo>
                <a:cubicBezTo>
                  <a:pt x="975710" y="427077"/>
                  <a:pt x="928380" y="419933"/>
                  <a:pt x="881165" y="419691"/>
                </a:cubicBezTo>
                <a:close/>
                <a:moveTo>
                  <a:pt x="187675" y="391978"/>
                </a:moveTo>
                <a:cubicBezTo>
                  <a:pt x="197904" y="395189"/>
                  <a:pt x="206943" y="402563"/>
                  <a:pt x="216930" y="414456"/>
                </a:cubicBezTo>
                <a:cubicBezTo>
                  <a:pt x="182678" y="424923"/>
                  <a:pt x="150330" y="434437"/>
                  <a:pt x="118934" y="444904"/>
                </a:cubicBezTo>
                <a:cubicBezTo>
                  <a:pt x="98953" y="450612"/>
                  <a:pt x="98953" y="450612"/>
                  <a:pt x="76116" y="435388"/>
                </a:cubicBezTo>
                <a:cubicBezTo>
                  <a:pt x="80875" y="429680"/>
                  <a:pt x="83724" y="423021"/>
                  <a:pt x="89435" y="420167"/>
                </a:cubicBezTo>
                <a:cubicBezTo>
                  <a:pt x="109416" y="410650"/>
                  <a:pt x="130349" y="402088"/>
                  <a:pt x="151282" y="394475"/>
                </a:cubicBezTo>
                <a:cubicBezTo>
                  <a:pt x="166028" y="389718"/>
                  <a:pt x="177447" y="388767"/>
                  <a:pt x="187675" y="391978"/>
                </a:cubicBezTo>
                <a:close/>
                <a:moveTo>
                  <a:pt x="584447" y="386967"/>
                </a:moveTo>
                <a:cubicBezTo>
                  <a:pt x="564932" y="387084"/>
                  <a:pt x="548510" y="394228"/>
                  <a:pt x="533758" y="408517"/>
                </a:cubicBezTo>
                <a:cubicBezTo>
                  <a:pt x="510012" y="431349"/>
                  <a:pt x="497642" y="479887"/>
                  <a:pt x="510937" y="510331"/>
                </a:cubicBezTo>
                <a:cubicBezTo>
                  <a:pt x="557574" y="477015"/>
                  <a:pt x="604211" y="443699"/>
                  <a:pt x="653692" y="407583"/>
                </a:cubicBezTo>
                <a:cubicBezTo>
                  <a:pt x="626570" y="393762"/>
                  <a:pt x="603962" y="386851"/>
                  <a:pt x="584447" y="386967"/>
                </a:cubicBezTo>
                <a:close/>
                <a:moveTo>
                  <a:pt x="1001908" y="144935"/>
                </a:moveTo>
                <a:cubicBezTo>
                  <a:pt x="941977" y="141129"/>
                  <a:pt x="883893" y="155418"/>
                  <a:pt x="841095" y="202017"/>
                </a:cubicBezTo>
                <a:cubicBezTo>
                  <a:pt x="825881" y="218244"/>
                  <a:pt x="809672" y="237271"/>
                  <a:pt x="812586" y="266710"/>
                </a:cubicBezTo>
                <a:cubicBezTo>
                  <a:pt x="910553" y="248687"/>
                  <a:pt x="1005676" y="259099"/>
                  <a:pt x="1108478" y="286742"/>
                </a:cubicBezTo>
                <a:cubicBezTo>
                  <a:pt x="1098951" y="253426"/>
                  <a:pt x="1096107" y="228655"/>
                  <a:pt x="1085586" y="208694"/>
                </a:cubicBezTo>
                <a:cubicBezTo>
                  <a:pt x="1067528" y="176384"/>
                  <a:pt x="1039944" y="146873"/>
                  <a:pt x="1001908" y="144935"/>
                </a:cubicBezTo>
                <a:close/>
                <a:moveTo>
                  <a:pt x="1173621" y="105019"/>
                </a:moveTo>
                <a:cubicBezTo>
                  <a:pt x="1180281" y="104068"/>
                  <a:pt x="1186467" y="105019"/>
                  <a:pt x="1193128" y="107874"/>
                </a:cubicBezTo>
                <a:cubicBezTo>
                  <a:pt x="1216914" y="118340"/>
                  <a:pt x="1251168" y="155447"/>
                  <a:pt x="1263539" y="185893"/>
                </a:cubicBezTo>
                <a:cubicBezTo>
                  <a:pt x="1243558" y="193505"/>
                  <a:pt x="1232144" y="190651"/>
                  <a:pt x="1219773" y="174476"/>
                </a:cubicBezTo>
                <a:cubicBezTo>
                  <a:pt x="1207402" y="159252"/>
                  <a:pt x="1190274" y="147835"/>
                  <a:pt x="1175050" y="135466"/>
                </a:cubicBezTo>
                <a:cubicBezTo>
                  <a:pt x="1168386" y="129757"/>
                  <a:pt x="1160776" y="123097"/>
                  <a:pt x="1151264" y="113582"/>
                </a:cubicBezTo>
                <a:cubicBezTo>
                  <a:pt x="1159825" y="108825"/>
                  <a:pt x="1166960" y="105971"/>
                  <a:pt x="1173621" y="105019"/>
                </a:cubicBezTo>
                <a:close/>
                <a:moveTo>
                  <a:pt x="754270" y="95402"/>
                </a:moveTo>
                <a:cubicBezTo>
                  <a:pt x="759979" y="94450"/>
                  <a:pt x="765926" y="96114"/>
                  <a:pt x="771636" y="102298"/>
                </a:cubicBezTo>
                <a:cubicBezTo>
                  <a:pt x="783055" y="114667"/>
                  <a:pt x="780198" y="127035"/>
                  <a:pt x="767828" y="137503"/>
                </a:cubicBezTo>
                <a:cubicBezTo>
                  <a:pt x="751655" y="150824"/>
                  <a:pt x="736433" y="165092"/>
                  <a:pt x="719304" y="177461"/>
                </a:cubicBezTo>
                <a:cubicBezTo>
                  <a:pt x="701225" y="190781"/>
                  <a:pt x="687904" y="182218"/>
                  <a:pt x="675534" y="164140"/>
                </a:cubicBezTo>
                <a:cubicBezTo>
                  <a:pt x="697416" y="143208"/>
                  <a:pt x="717397" y="123230"/>
                  <a:pt x="738334" y="104203"/>
                </a:cubicBezTo>
                <a:cubicBezTo>
                  <a:pt x="743091" y="99922"/>
                  <a:pt x="748561" y="96353"/>
                  <a:pt x="754270" y="95402"/>
                </a:cubicBezTo>
                <a:close/>
                <a:moveTo>
                  <a:pt x="663404" y="19032"/>
                </a:moveTo>
                <a:cubicBezTo>
                  <a:pt x="671253" y="18913"/>
                  <a:pt x="680291" y="25811"/>
                  <a:pt x="694563" y="39130"/>
                </a:cubicBezTo>
                <a:cubicBezTo>
                  <a:pt x="679339" y="66726"/>
                  <a:pt x="665069" y="91461"/>
                  <a:pt x="651749" y="117154"/>
                </a:cubicBezTo>
                <a:cubicBezTo>
                  <a:pt x="635571" y="147600"/>
                  <a:pt x="625109" y="150456"/>
                  <a:pt x="589903" y="126666"/>
                </a:cubicBezTo>
                <a:cubicBezTo>
                  <a:pt x="606082" y="98124"/>
                  <a:pt x="621301" y="68630"/>
                  <a:pt x="639379" y="41033"/>
                </a:cubicBezTo>
                <a:cubicBezTo>
                  <a:pt x="648895" y="26286"/>
                  <a:pt x="655555" y="19151"/>
                  <a:pt x="663404" y="19032"/>
                </a:cubicBezTo>
                <a:close/>
                <a:moveTo>
                  <a:pt x="950508" y="12677"/>
                </a:moveTo>
                <a:cubicBezTo>
                  <a:pt x="980012" y="4133"/>
                  <a:pt x="1007596" y="12677"/>
                  <a:pt x="1026649" y="38382"/>
                </a:cubicBezTo>
                <a:cubicBezTo>
                  <a:pt x="1039019" y="54537"/>
                  <a:pt x="1057077" y="67892"/>
                  <a:pt x="1054233" y="93597"/>
                </a:cubicBezTo>
                <a:cubicBezTo>
                  <a:pt x="1053309" y="100203"/>
                  <a:pt x="1067528" y="110686"/>
                  <a:pt x="1076130" y="117363"/>
                </a:cubicBezTo>
                <a:cubicBezTo>
                  <a:pt x="1135067" y="160157"/>
                  <a:pt x="1156039" y="222049"/>
                  <a:pt x="1169334" y="290547"/>
                </a:cubicBezTo>
                <a:cubicBezTo>
                  <a:pt x="1173173" y="312375"/>
                  <a:pt x="1159807" y="320058"/>
                  <a:pt x="1153195" y="332408"/>
                </a:cubicBezTo>
                <a:cubicBezTo>
                  <a:pt x="1147437" y="342891"/>
                  <a:pt x="1136062" y="349496"/>
                  <a:pt x="1129379" y="347629"/>
                </a:cubicBezTo>
                <a:cubicBezTo>
                  <a:pt x="1078974" y="338080"/>
                  <a:pt x="1028497" y="329536"/>
                  <a:pt x="974324" y="319053"/>
                </a:cubicBezTo>
                <a:cubicBezTo>
                  <a:pt x="972405" y="343824"/>
                  <a:pt x="970485" y="362851"/>
                  <a:pt x="969561" y="379006"/>
                </a:cubicBezTo>
                <a:cubicBezTo>
                  <a:pt x="1009515" y="392361"/>
                  <a:pt x="1046626" y="402773"/>
                  <a:pt x="1081818" y="417994"/>
                </a:cubicBezTo>
                <a:cubicBezTo>
                  <a:pt x="1156039" y="449443"/>
                  <a:pt x="1214052" y="500781"/>
                  <a:pt x="1264457" y="563607"/>
                </a:cubicBezTo>
                <a:cubicBezTo>
                  <a:pt x="1316853" y="628300"/>
                  <a:pt x="1340598" y="703476"/>
                  <a:pt x="1353892" y="783390"/>
                </a:cubicBezTo>
                <a:cubicBezTo>
                  <a:pt x="1361571" y="829056"/>
                  <a:pt x="1354888" y="874722"/>
                  <a:pt x="1348205" y="920387"/>
                </a:cubicBezTo>
                <a:cubicBezTo>
                  <a:pt x="1347281" y="934675"/>
                  <a:pt x="1346285" y="951836"/>
                  <a:pt x="1344437" y="973664"/>
                </a:cubicBezTo>
                <a:cubicBezTo>
                  <a:pt x="1367258" y="975602"/>
                  <a:pt x="1384392" y="978474"/>
                  <a:pt x="1402449" y="977469"/>
                </a:cubicBezTo>
                <a:cubicBezTo>
                  <a:pt x="1441480" y="976536"/>
                  <a:pt x="1473827" y="990824"/>
                  <a:pt x="1503331" y="1013657"/>
                </a:cubicBezTo>
                <a:cubicBezTo>
                  <a:pt x="1532764" y="1035556"/>
                  <a:pt x="1544210" y="1081222"/>
                  <a:pt x="1531840" y="1115471"/>
                </a:cubicBezTo>
                <a:cubicBezTo>
                  <a:pt x="1524233" y="1137370"/>
                  <a:pt x="1508023" y="1147781"/>
                  <a:pt x="1488046" y="1151587"/>
                </a:cubicBezTo>
                <a:cubicBezTo>
                  <a:pt x="1455698" y="1158264"/>
                  <a:pt x="1423351" y="1163003"/>
                  <a:pt x="1391003" y="1152592"/>
                </a:cubicBezTo>
                <a:cubicBezTo>
                  <a:pt x="1351049" y="1140170"/>
                  <a:pt x="1312089" y="1127821"/>
                  <a:pt x="1278747" y="1117338"/>
                </a:cubicBezTo>
                <a:cubicBezTo>
                  <a:pt x="1180780" y="1215346"/>
                  <a:pt x="1087505" y="1295261"/>
                  <a:pt x="960034" y="1331449"/>
                </a:cubicBezTo>
                <a:cubicBezTo>
                  <a:pt x="961954" y="1343798"/>
                  <a:pt x="961954" y="1358087"/>
                  <a:pt x="965722" y="1372375"/>
                </a:cubicBezTo>
                <a:cubicBezTo>
                  <a:pt x="977168" y="1418041"/>
                  <a:pt x="970485" y="1461768"/>
                  <a:pt x="948588" y="1503628"/>
                </a:cubicBezTo>
                <a:cubicBezTo>
                  <a:pt x="942901" y="1514111"/>
                  <a:pt x="933374" y="1523660"/>
                  <a:pt x="922924" y="1529332"/>
                </a:cubicBezTo>
                <a:cubicBezTo>
                  <a:pt x="874367" y="1555037"/>
                  <a:pt x="794457" y="1524594"/>
                  <a:pt x="794457" y="1459901"/>
                </a:cubicBezTo>
                <a:cubicBezTo>
                  <a:pt x="794457" y="1422780"/>
                  <a:pt x="792538" y="1384725"/>
                  <a:pt x="791614" y="1347604"/>
                </a:cubicBezTo>
                <a:cubicBezTo>
                  <a:pt x="765949" y="1339059"/>
                  <a:pt x="740213" y="1329510"/>
                  <a:pt x="713624" y="1321899"/>
                </a:cubicBezTo>
                <a:cubicBezTo>
                  <a:pt x="655541" y="1304810"/>
                  <a:pt x="607055" y="1273433"/>
                  <a:pt x="567101" y="1228701"/>
                </a:cubicBezTo>
                <a:cubicBezTo>
                  <a:pt x="555654" y="1215346"/>
                  <a:pt x="543284" y="1202996"/>
                  <a:pt x="528994" y="1192513"/>
                </a:cubicBezTo>
                <a:cubicBezTo>
                  <a:pt x="485272" y="1158264"/>
                  <a:pt x="459607" y="1110732"/>
                  <a:pt x="437710" y="1062194"/>
                </a:cubicBezTo>
                <a:cubicBezTo>
                  <a:pt x="405363" y="990824"/>
                  <a:pt x="386310" y="915648"/>
                  <a:pt x="382471" y="836667"/>
                </a:cubicBezTo>
                <a:cubicBezTo>
                  <a:pt x="380622" y="807157"/>
                  <a:pt x="380622" y="807157"/>
                  <a:pt x="351118" y="798612"/>
                </a:cubicBezTo>
                <a:cubicBezTo>
                  <a:pt x="337824" y="794807"/>
                  <a:pt x="325383" y="791001"/>
                  <a:pt x="309244" y="787196"/>
                </a:cubicBezTo>
                <a:cubicBezTo>
                  <a:pt x="300713" y="822379"/>
                  <a:pt x="299718" y="856628"/>
                  <a:pt x="310168" y="889010"/>
                </a:cubicBezTo>
                <a:cubicBezTo>
                  <a:pt x="320690" y="919454"/>
                  <a:pt x="314932" y="945158"/>
                  <a:pt x="305476" y="971797"/>
                </a:cubicBezTo>
                <a:cubicBezTo>
                  <a:pt x="263602" y="984146"/>
                  <a:pt x="224572" y="976536"/>
                  <a:pt x="185542" y="967991"/>
                </a:cubicBezTo>
                <a:cubicBezTo>
                  <a:pt x="160801" y="962247"/>
                  <a:pt x="141819" y="948031"/>
                  <a:pt x="125610" y="925126"/>
                </a:cubicBezTo>
                <a:cubicBezTo>
                  <a:pt x="102789" y="891882"/>
                  <a:pt x="82812" y="858566"/>
                  <a:pt x="73285" y="818573"/>
                </a:cubicBezTo>
                <a:cubicBezTo>
                  <a:pt x="70441" y="807157"/>
                  <a:pt x="54232" y="796745"/>
                  <a:pt x="42857" y="789134"/>
                </a:cubicBezTo>
                <a:cubicBezTo>
                  <a:pt x="22880" y="775779"/>
                  <a:pt x="8590" y="760558"/>
                  <a:pt x="9514" y="733919"/>
                </a:cubicBezTo>
                <a:cubicBezTo>
                  <a:pt x="10510" y="706348"/>
                  <a:pt x="17121" y="696798"/>
                  <a:pt x="44777" y="688254"/>
                </a:cubicBezTo>
                <a:cubicBezTo>
                  <a:pt x="55227" y="685382"/>
                  <a:pt x="66602" y="682510"/>
                  <a:pt x="77124" y="679710"/>
                </a:cubicBezTo>
                <a:cubicBezTo>
                  <a:pt x="89494" y="663482"/>
                  <a:pt x="100869" y="646394"/>
                  <a:pt x="113239" y="631172"/>
                </a:cubicBezTo>
                <a:cubicBezTo>
                  <a:pt x="132292" y="606401"/>
                  <a:pt x="155113" y="589312"/>
                  <a:pt x="185542" y="580696"/>
                </a:cubicBezTo>
                <a:cubicBezTo>
                  <a:pt x="218884" y="572151"/>
                  <a:pt x="248388" y="549319"/>
                  <a:pt x="285428" y="554058"/>
                </a:cubicBezTo>
                <a:cubicBezTo>
                  <a:pt x="301637" y="555996"/>
                  <a:pt x="317775" y="555996"/>
                  <a:pt x="333985" y="560735"/>
                </a:cubicBezTo>
                <a:cubicBezTo>
                  <a:pt x="358725" y="566479"/>
                  <a:pt x="369176" y="585506"/>
                  <a:pt x="361569" y="609273"/>
                </a:cubicBezTo>
                <a:cubicBezTo>
                  <a:pt x="355882" y="627367"/>
                  <a:pt x="346355" y="643522"/>
                  <a:pt x="339672" y="661616"/>
                </a:cubicBezTo>
                <a:cubicBezTo>
                  <a:pt x="332065" y="683515"/>
                  <a:pt x="324458" y="706348"/>
                  <a:pt x="316851" y="731047"/>
                </a:cubicBezTo>
                <a:cubicBezTo>
                  <a:pt x="342516" y="733919"/>
                  <a:pt x="361569" y="735786"/>
                  <a:pt x="375859" y="737725"/>
                </a:cubicBezTo>
                <a:cubicBezTo>
                  <a:pt x="403443" y="676837"/>
                  <a:pt x="431027" y="619756"/>
                  <a:pt x="458612" y="559802"/>
                </a:cubicBezTo>
                <a:cubicBezTo>
                  <a:pt x="452000" y="545513"/>
                  <a:pt x="437710" y="526486"/>
                  <a:pt x="434867" y="506525"/>
                </a:cubicBezTo>
                <a:cubicBezTo>
                  <a:pt x="428184" y="450377"/>
                  <a:pt x="444322" y="397100"/>
                  <a:pt x="487191" y="360913"/>
                </a:cubicBezTo>
                <a:cubicBezTo>
                  <a:pt x="526151" y="327669"/>
                  <a:pt x="576627" y="321925"/>
                  <a:pt x="626108" y="339085"/>
                </a:cubicBezTo>
                <a:cubicBezTo>
                  <a:pt x="652697" y="348563"/>
                  <a:pt x="676513" y="366657"/>
                  <a:pt x="702178" y="379940"/>
                </a:cubicBezTo>
                <a:cubicBezTo>
                  <a:pt x="709785" y="383745"/>
                  <a:pt x="717392" y="388556"/>
                  <a:pt x="724999" y="387551"/>
                </a:cubicBezTo>
                <a:cubicBezTo>
                  <a:pt x="785002" y="381879"/>
                  <a:pt x="843939" y="374268"/>
                  <a:pt x="909629" y="367590"/>
                </a:cubicBezTo>
                <a:cubicBezTo>
                  <a:pt x="910553" y="355240"/>
                  <a:pt x="912473" y="339085"/>
                  <a:pt x="914392" y="319053"/>
                </a:cubicBezTo>
                <a:cubicBezTo>
                  <a:pt x="878206" y="320991"/>
                  <a:pt x="847778" y="321925"/>
                  <a:pt x="816354" y="324797"/>
                </a:cubicBezTo>
                <a:cubicBezTo>
                  <a:pt x="784007" y="327669"/>
                  <a:pt x="752654" y="301964"/>
                  <a:pt x="749740" y="268648"/>
                </a:cubicBezTo>
                <a:cubicBezTo>
                  <a:pt x="745972" y="228655"/>
                  <a:pt x="761186" y="194406"/>
                  <a:pt x="785926" y="164967"/>
                </a:cubicBezTo>
                <a:cubicBezTo>
                  <a:pt x="813511" y="132585"/>
                  <a:pt x="847778" y="110686"/>
                  <a:pt x="888657" y="99269"/>
                </a:cubicBezTo>
                <a:cubicBezTo>
                  <a:pt x="896264" y="97403"/>
                  <a:pt x="902946" y="94530"/>
                  <a:pt x="911478" y="92592"/>
                </a:cubicBezTo>
                <a:cubicBezTo>
                  <a:pt x="911478" y="81175"/>
                  <a:pt x="911478" y="69759"/>
                  <a:pt x="912473" y="58343"/>
                </a:cubicBezTo>
                <a:cubicBezTo>
                  <a:pt x="914392" y="37449"/>
                  <a:pt x="930531" y="18421"/>
                  <a:pt x="950508" y="12677"/>
                </a:cubicBezTo>
                <a:close/>
                <a:moveTo>
                  <a:pt x="1181676" y="632"/>
                </a:moveTo>
                <a:cubicBezTo>
                  <a:pt x="1201567" y="-2534"/>
                  <a:pt x="1221196" y="6743"/>
                  <a:pt x="1239750" y="16019"/>
                </a:cubicBezTo>
                <a:cubicBezTo>
                  <a:pt x="1308260" y="49324"/>
                  <a:pt x="1329187" y="109263"/>
                  <a:pt x="1327284" y="180618"/>
                </a:cubicBezTo>
                <a:cubicBezTo>
                  <a:pt x="1317772" y="189185"/>
                  <a:pt x="1308260" y="189185"/>
                  <a:pt x="1303496" y="176816"/>
                </a:cubicBezTo>
                <a:cubicBezTo>
                  <a:pt x="1295887" y="157786"/>
                  <a:pt x="1290179" y="138756"/>
                  <a:pt x="1284472" y="119726"/>
                </a:cubicBezTo>
                <a:cubicBezTo>
                  <a:pt x="1269245" y="68354"/>
                  <a:pt x="1242604" y="32191"/>
                  <a:pt x="1184565" y="28388"/>
                </a:cubicBezTo>
                <a:cubicBezTo>
                  <a:pt x="1176955" y="27436"/>
                  <a:pt x="1169338" y="22680"/>
                  <a:pt x="1160777" y="18878"/>
                </a:cubicBezTo>
                <a:cubicBezTo>
                  <a:pt x="1161728" y="15067"/>
                  <a:pt x="1161728" y="11264"/>
                  <a:pt x="1161728" y="8406"/>
                </a:cubicBezTo>
                <a:cubicBezTo>
                  <a:pt x="1168387" y="4125"/>
                  <a:pt x="1175046" y="1687"/>
                  <a:pt x="1181676" y="632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4" name="Google Shape;524;p31"/>
          <p:cNvSpPr/>
          <p:nvPr/>
        </p:nvSpPr>
        <p:spPr>
          <a:xfrm>
            <a:off x="6917112" y="397546"/>
            <a:ext cx="1121348" cy="1748985"/>
          </a:xfrm>
          <a:custGeom>
            <a:avLst/>
            <a:gdLst/>
            <a:ahLst/>
            <a:cxnLst/>
            <a:rect l="l" t="t" r="r" b="b"/>
            <a:pathLst>
              <a:path w="1121348" h="1748985" extrusionOk="0">
                <a:moveTo>
                  <a:pt x="670793" y="1458685"/>
                </a:moveTo>
                <a:cubicBezTo>
                  <a:pt x="668890" y="1461538"/>
                  <a:pt x="665082" y="1464391"/>
                  <a:pt x="665082" y="1466296"/>
                </a:cubicBezTo>
                <a:cubicBezTo>
                  <a:pt x="666036" y="1470101"/>
                  <a:pt x="668890" y="1472958"/>
                  <a:pt x="671747" y="1475811"/>
                </a:cubicBezTo>
                <a:cubicBezTo>
                  <a:pt x="674605" y="1474859"/>
                  <a:pt x="676504" y="1472006"/>
                  <a:pt x="681261" y="1468201"/>
                </a:cubicBezTo>
                <a:cubicBezTo>
                  <a:pt x="677454" y="1464391"/>
                  <a:pt x="673651" y="1461538"/>
                  <a:pt x="670793" y="1458685"/>
                </a:cubicBezTo>
                <a:close/>
                <a:moveTo>
                  <a:pt x="671752" y="1427287"/>
                </a:moveTo>
                <a:cubicBezTo>
                  <a:pt x="703148" y="1426334"/>
                  <a:pt x="719318" y="1440607"/>
                  <a:pt x="720272" y="1469149"/>
                </a:cubicBezTo>
                <a:cubicBezTo>
                  <a:pt x="720272" y="1497695"/>
                  <a:pt x="706951" y="1514821"/>
                  <a:pt x="683165" y="1514821"/>
                </a:cubicBezTo>
                <a:cubicBezTo>
                  <a:pt x="649866" y="1515773"/>
                  <a:pt x="628929" y="1501500"/>
                  <a:pt x="627984" y="1477716"/>
                </a:cubicBezTo>
                <a:cubicBezTo>
                  <a:pt x="627030" y="1450122"/>
                  <a:pt x="646058" y="1428239"/>
                  <a:pt x="671752" y="1427287"/>
                </a:cubicBezTo>
                <a:close/>
                <a:moveTo>
                  <a:pt x="777691" y="1353918"/>
                </a:moveTo>
                <a:cubicBezTo>
                  <a:pt x="773053" y="1354988"/>
                  <a:pt x="770674" y="1359270"/>
                  <a:pt x="770674" y="1368310"/>
                </a:cubicBezTo>
                <a:cubicBezTo>
                  <a:pt x="770674" y="1373065"/>
                  <a:pt x="774478" y="1377824"/>
                  <a:pt x="778282" y="1388291"/>
                </a:cubicBezTo>
                <a:cubicBezTo>
                  <a:pt x="786844" y="1375919"/>
                  <a:pt x="791601" y="1369258"/>
                  <a:pt x="798265" y="1358796"/>
                </a:cubicBezTo>
                <a:cubicBezTo>
                  <a:pt x="789227" y="1354990"/>
                  <a:pt x="782329" y="1352848"/>
                  <a:pt x="777691" y="1353918"/>
                </a:cubicBezTo>
                <a:close/>
                <a:moveTo>
                  <a:pt x="777329" y="1322641"/>
                </a:moveTo>
                <a:cubicBezTo>
                  <a:pt x="813481" y="1323589"/>
                  <a:pt x="838221" y="1341669"/>
                  <a:pt x="837268" y="1365456"/>
                </a:cubicBezTo>
                <a:cubicBezTo>
                  <a:pt x="836314" y="1391145"/>
                  <a:pt x="804920" y="1419687"/>
                  <a:pt x="779231" y="1418734"/>
                </a:cubicBezTo>
                <a:cubicBezTo>
                  <a:pt x="750686" y="1417786"/>
                  <a:pt x="732610" y="1398753"/>
                  <a:pt x="732610" y="1371164"/>
                </a:cubicBezTo>
                <a:cubicBezTo>
                  <a:pt x="734517" y="1332155"/>
                  <a:pt x="744027" y="1321688"/>
                  <a:pt x="777329" y="1322641"/>
                </a:cubicBezTo>
                <a:close/>
                <a:moveTo>
                  <a:pt x="968661" y="1192530"/>
                </a:moveTo>
                <a:cubicBezTo>
                  <a:pt x="957225" y="1198260"/>
                  <a:pt x="947731" y="1200140"/>
                  <a:pt x="941992" y="1205869"/>
                </a:cubicBezTo>
                <a:cubicBezTo>
                  <a:pt x="923931" y="1225848"/>
                  <a:pt x="901101" y="1233457"/>
                  <a:pt x="877301" y="1240097"/>
                </a:cubicBezTo>
                <a:cubicBezTo>
                  <a:pt x="868735" y="1242976"/>
                  <a:pt x="861139" y="1246766"/>
                  <a:pt x="853543" y="1250586"/>
                </a:cubicBezTo>
                <a:cubicBezTo>
                  <a:pt x="785983" y="1289573"/>
                  <a:pt x="708886" y="1292452"/>
                  <a:pt x="634701" y="1307671"/>
                </a:cubicBezTo>
                <a:cubicBezTo>
                  <a:pt x="582375" y="1318131"/>
                  <a:pt x="528108" y="1321921"/>
                  <a:pt x="474853" y="1326680"/>
                </a:cubicBezTo>
                <a:cubicBezTo>
                  <a:pt x="388261" y="1336200"/>
                  <a:pt x="300741" y="1345719"/>
                  <a:pt x="208453" y="1333350"/>
                </a:cubicBezTo>
                <a:cubicBezTo>
                  <a:pt x="221745" y="1414233"/>
                  <a:pt x="258880" y="1475109"/>
                  <a:pt x="330238" y="1507457"/>
                </a:cubicBezTo>
                <a:cubicBezTo>
                  <a:pt x="365432" y="1523645"/>
                  <a:pt x="403495" y="1534104"/>
                  <a:pt x="440588" y="1544564"/>
                </a:cubicBezTo>
                <a:cubicBezTo>
                  <a:pt x="518613" y="1565512"/>
                  <a:pt x="597567" y="1566452"/>
                  <a:pt x="673693" y="1539804"/>
                </a:cubicBezTo>
                <a:cubicBezTo>
                  <a:pt x="713655" y="1526495"/>
                  <a:pt x="752646" y="1506516"/>
                  <a:pt x="789781" y="1486538"/>
                </a:cubicBezTo>
                <a:cubicBezTo>
                  <a:pt x="850674" y="1453221"/>
                  <a:pt x="900131" y="1408504"/>
                  <a:pt x="925829" y="1341929"/>
                </a:cubicBezTo>
                <a:cubicBezTo>
                  <a:pt x="930598" y="1329560"/>
                  <a:pt x="937265" y="1317191"/>
                  <a:pt x="942962" y="1303852"/>
                </a:cubicBezTo>
                <a:cubicBezTo>
                  <a:pt x="956255" y="1269595"/>
                  <a:pt x="968661" y="1234397"/>
                  <a:pt x="968661" y="1192530"/>
                </a:cubicBezTo>
                <a:close/>
                <a:moveTo>
                  <a:pt x="441440" y="1168244"/>
                </a:moveTo>
                <a:cubicBezTo>
                  <a:pt x="428117" y="1173955"/>
                  <a:pt x="416703" y="1177757"/>
                  <a:pt x="406240" y="1182513"/>
                </a:cubicBezTo>
                <a:cubicBezTo>
                  <a:pt x="406240" y="1185371"/>
                  <a:pt x="405283" y="1188224"/>
                  <a:pt x="405283" y="1191077"/>
                </a:cubicBezTo>
                <a:cubicBezTo>
                  <a:pt x="410996" y="1193935"/>
                  <a:pt x="417654" y="1200595"/>
                  <a:pt x="422410" y="1199641"/>
                </a:cubicBezTo>
                <a:cubicBezTo>
                  <a:pt x="434776" y="1195833"/>
                  <a:pt x="442391" y="1186320"/>
                  <a:pt x="441440" y="1168244"/>
                </a:cubicBezTo>
                <a:close/>
                <a:moveTo>
                  <a:pt x="442081" y="1132489"/>
                </a:moveTo>
                <a:cubicBezTo>
                  <a:pt x="449112" y="1133099"/>
                  <a:pt x="456188" y="1135180"/>
                  <a:pt x="463324" y="1139699"/>
                </a:cubicBezTo>
                <a:cubicBezTo>
                  <a:pt x="485207" y="1153020"/>
                  <a:pt x="492823" y="1169193"/>
                  <a:pt x="484262" y="1192980"/>
                </a:cubicBezTo>
                <a:cubicBezTo>
                  <a:pt x="472842" y="1220576"/>
                  <a:pt x="446202" y="1240556"/>
                  <a:pt x="418606" y="1241505"/>
                </a:cubicBezTo>
                <a:cubicBezTo>
                  <a:pt x="400527" y="1239601"/>
                  <a:pt x="384351" y="1229134"/>
                  <a:pt x="372936" y="1211057"/>
                </a:cubicBezTo>
                <a:cubicBezTo>
                  <a:pt x="360571" y="1191077"/>
                  <a:pt x="356760" y="1172051"/>
                  <a:pt x="369132" y="1151116"/>
                </a:cubicBezTo>
                <a:cubicBezTo>
                  <a:pt x="371034" y="1147314"/>
                  <a:pt x="375796" y="1140654"/>
                  <a:pt x="379601" y="1140654"/>
                </a:cubicBezTo>
                <a:cubicBezTo>
                  <a:pt x="400294" y="1142078"/>
                  <a:pt x="420987" y="1130661"/>
                  <a:pt x="442081" y="1132489"/>
                </a:cubicBezTo>
                <a:close/>
                <a:moveTo>
                  <a:pt x="584132" y="1037451"/>
                </a:moveTo>
                <a:cubicBezTo>
                  <a:pt x="549998" y="1040782"/>
                  <a:pt x="516229" y="1047921"/>
                  <a:pt x="483419" y="1059350"/>
                </a:cubicBezTo>
                <a:cubicBezTo>
                  <a:pt x="427295" y="1079328"/>
                  <a:pt x="371129" y="1101187"/>
                  <a:pt x="315933" y="1125925"/>
                </a:cubicBezTo>
                <a:cubicBezTo>
                  <a:pt x="267446" y="1147814"/>
                  <a:pt x="225585" y="1179221"/>
                  <a:pt x="199886" y="1227728"/>
                </a:cubicBezTo>
                <a:cubicBezTo>
                  <a:pt x="188451" y="1249616"/>
                  <a:pt x="189421" y="1260105"/>
                  <a:pt x="212251" y="1269595"/>
                </a:cubicBezTo>
                <a:cubicBezTo>
                  <a:pt x="233181" y="1279114"/>
                  <a:pt x="256981" y="1287693"/>
                  <a:pt x="279811" y="1285783"/>
                </a:cubicBezTo>
                <a:cubicBezTo>
                  <a:pt x="348299" y="1282933"/>
                  <a:pt x="416788" y="1275324"/>
                  <a:pt x="485318" y="1268654"/>
                </a:cubicBezTo>
                <a:cubicBezTo>
                  <a:pt x="604234" y="1257226"/>
                  <a:pt x="722221" y="1247736"/>
                  <a:pt x="833541" y="1199200"/>
                </a:cubicBezTo>
                <a:cubicBezTo>
                  <a:pt x="869705" y="1183011"/>
                  <a:pt x="905870" y="1170642"/>
                  <a:pt x="926800" y="1133535"/>
                </a:cubicBezTo>
                <a:cubicBezTo>
                  <a:pt x="930598" y="1129745"/>
                  <a:pt x="937265" y="1126895"/>
                  <a:pt x="945832" y="1120226"/>
                </a:cubicBezTo>
                <a:cubicBezTo>
                  <a:pt x="910596" y="1094547"/>
                  <a:pt x="876373" y="1075509"/>
                  <a:pt x="838310" y="1066959"/>
                </a:cubicBezTo>
                <a:cubicBezTo>
                  <a:pt x="787882" y="1055530"/>
                  <a:pt x="738383" y="1044102"/>
                  <a:pt x="687028" y="1038402"/>
                </a:cubicBezTo>
                <a:cubicBezTo>
                  <a:pt x="652763" y="1034597"/>
                  <a:pt x="618265" y="1034120"/>
                  <a:pt x="584132" y="1037451"/>
                </a:cubicBezTo>
                <a:close/>
                <a:moveTo>
                  <a:pt x="586410" y="990233"/>
                </a:moveTo>
                <a:cubicBezTo>
                  <a:pt x="622095" y="988448"/>
                  <a:pt x="658016" y="990350"/>
                  <a:pt x="693695" y="994625"/>
                </a:cubicBezTo>
                <a:cubicBezTo>
                  <a:pt x="744122" y="1000354"/>
                  <a:pt x="794550" y="1011754"/>
                  <a:pt x="844977" y="1022243"/>
                </a:cubicBezTo>
                <a:cubicBezTo>
                  <a:pt x="903928" y="1033642"/>
                  <a:pt x="952457" y="1067900"/>
                  <a:pt x="1001956" y="1101187"/>
                </a:cubicBezTo>
                <a:cubicBezTo>
                  <a:pt x="1008623" y="1105947"/>
                  <a:pt x="1014320" y="1114526"/>
                  <a:pt x="1015248" y="1123075"/>
                </a:cubicBezTo>
                <a:cubicBezTo>
                  <a:pt x="1020017" y="1143054"/>
                  <a:pt x="1021916" y="1164942"/>
                  <a:pt x="1024785" y="1189681"/>
                </a:cubicBezTo>
                <a:cubicBezTo>
                  <a:pt x="1015291" y="1242976"/>
                  <a:pt x="1012421" y="1298152"/>
                  <a:pt x="982924" y="1349538"/>
                </a:cubicBezTo>
                <a:cubicBezTo>
                  <a:pt x="954398" y="1399014"/>
                  <a:pt x="927728" y="1448491"/>
                  <a:pt x="883968" y="1484628"/>
                </a:cubicBezTo>
                <a:cubicBezTo>
                  <a:pt x="860168" y="1504607"/>
                  <a:pt x="835440" y="1525555"/>
                  <a:pt x="807842" y="1538864"/>
                </a:cubicBezTo>
                <a:cubicBezTo>
                  <a:pt x="760284" y="1560752"/>
                  <a:pt x="710785" y="1580731"/>
                  <a:pt x="661329" y="1595010"/>
                </a:cubicBezTo>
                <a:cubicBezTo>
                  <a:pt x="594739" y="1614988"/>
                  <a:pt x="526209" y="1620688"/>
                  <a:pt x="457720" y="1602619"/>
                </a:cubicBezTo>
                <a:cubicBezTo>
                  <a:pt x="412990" y="1590250"/>
                  <a:pt x="367331" y="1579761"/>
                  <a:pt x="324499" y="1563602"/>
                </a:cubicBezTo>
                <a:cubicBezTo>
                  <a:pt x="205583" y="1517945"/>
                  <a:pt x="145661" y="1427543"/>
                  <a:pt x="133297" y="1302912"/>
                </a:cubicBezTo>
                <a:cubicBezTo>
                  <a:pt x="132326" y="1296242"/>
                  <a:pt x="134225" y="1289573"/>
                  <a:pt x="131356" y="1283873"/>
                </a:cubicBezTo>
                <a:cubicBezTo>
                  <a:pt x="113295" y="1248676"/>
                  <a:pt x="130428" y="1221088"/>
                  <a:pt x="148489" y="1193500"/>
                </a:cubicBezTo>
                <a:cubicBezTo>
                  <a:pt x="172289" y="1157333"/>
                  <a:pt x="202714" y="1128805"/>
                  <a:pt x="241747" y="1107857"/>
                </a:cubicBezTo>
                <a:cubicBezTo>
                  <a:pt x="317832" y="1065990"/>
                  <a:pt x="397756" y="1032702"/>
                  <a:pt x="480550" y="1007964"/>
                </a:cubicBezTo>
                <a:cubicBezTo>
                  <a:pt x="515279" y="997490"/>
                  <a:pt x="550726" y="992018"/>
                  <a:pt x="586410" y="990233"/>
                </a:cubicBezTo>
                <a:close/>
                <a:moveTo>
                  <a:pt x="495887" y="104823"/>
                </a:moveTo>
                <a:cubicBezTo>
                  <a:pt x="503492" y="104823"/>
                  <a:pt x="513007" y="103870"/>
                  <a:pt x="517770" y="107673"/>
                </a:cubicBezTo>
                <a:cubicBezTo>
                  <a:pt x="528240" y="115285"/>
                  <a:pt x="541551" y="124804"/>
                  <a:pt x="544404" y="136220"/>
                </a:cubicBezTo>
                <a:cubicBezTo>
                  <a:pt x="548212" y="150491"/>
                  <a:pt x="535844" y="160958"/>
                  <a:pt x="522521" y="166668"/>
                </a:cubicBezTo>
                <a:cubicBezTo>
                  <a:pt x="515860" y="169518"/>
                  <a:pt x="509210" y="176182"/>
                  <a:pt x="502549" y="176182"/>
                </a:cubicBezTo>
                <a:cubicBezTo>
                  <a:pt x="452122" y="176182"/>
                  <a:pt x="409300" y="203775"/>
                  <a:pt x="361726" y="213289"/>
                </a:cubicBezTo>
                <a:cubicBezTo>
                  <a:pt x="357917" y="213289"/>
                  <a:pt x="355064" y="215191"/>
                  <a:pt x="355064" y="215191"/>
                </a:cubicBezTo>
                <a:cubicBezTo>
                  <a:pt x="338888" y="213289"/>
                  <a:pt x="326520" y="213289"/>
                  <a:pt x="314164" y="210434"/>
                </a:cubicBezTo>
                <a:cubicBezTo>
                  <a:pt x="297975" y="206626"/>
                  <a:pt x="288461" y="196163"/>
                  <a:pt x="285620" y="179037"/>
                </a:cubicBezTo>
                <a:cubicBezTo>
                  <a:pt x="283709" y="163813"/>
                  <a:pt x="296077" y="160005"/>
                  <a:pt x="305592" y="155248"/>
                </a:cubicBezTo>
                <a:cubicBezTo>
                  <a:pt x="364591" y="122898"/>
                  <a:pt x="429284" y="108627"/>
                  <a:pt x="495887" y="104823"/>
                </a:cubicBezTo>
                <a:close/>
                <a:moveTo>
                  <a:pt x="495705" y="55978"/>
                </a:moveTo>
                <a:cubicBezTo>
                  <a:pt x="424359" y="55082"/>
                  <a:pt x="359637" y="77875"/>
                  <a:pt x="297783" y="108319"/>
                </a:cubicBezTo>
                <a:cubicBezTo>
                  <a:pt x="271132" y="121669"/>
                  <a:pt x="242604" y="136891"/>
                  <a:pt x="223568" y="158788"/>
                </a:cubicBezTo>
                <a:cubicBezTo>
                  <a:pt x="174127" y="215850"/>
                  <a:pt x="202655" y="253946"/>
                  <a:pt x="258772" y="270063"/>
                </a:cubicBezTo>
                <a:cubicBezTo>
                  <a:pt x="279738" y="275761"/>
                  <a:pt x="305397" y="268191"/>
                  <a:pt x="329179" y="265342"/>
                </a:cubicBezTo>
                <a:cubicBezTo>
                  <a:pt x="340601" y="264365"/>
                  <a:pt x="350145" y="257690"/>
                  <a:pt x="361567" y="256794"/>
                </a:cubicBezTo>
                <a:cubicBezTo>
                  <a:pt x="378673" y="254841"/>
                  <a:pt x="388165" y="269167"/>
                  <a:pt x="377734" y="282436"/>
                </a:cubicBezTo>
                <a:cubicBezTo>
                  <a:pt x="369181" y="292937"/>
                  <a:pt x="354891" y="301484"/>
                  <a:pt x="342530" y="307182"/>
                </a:cubicBezTo>
                <a:cubicBezTo>
                  <a:pt x="324433" y="315729"/>
                  <a:pt x="313950" y="324276"/>
                  <a:pt x="320626" y="347150"/>
                </a:cubicBezTo>
                <a:cubicBezTo>
                  <a:pt x="327301" y="373768"/>
                  <a:pt x="330170" y="401363"/>
                  <a:pt x="334916" y="427981"/>
                </a:cubicBezTo>
                <a:cubicBezTo>
                  <a:pt x="344408" y="481299"/>
                  <a:pt x="354891" y="533640"/>
                  <a:pt x="364383" y="586877"/>
                </a:cubicBezTo>
                <a:cubicBezTo>
                  <a:pt x="376743" y="661114"/>
                  <a:pt x="388165" y="735352"/>
                  <a:pt x="401516" y="809590"/>
                </a:cubicBezTo>
                <a:cubicBezTo>
                  <a:pt x="408192" y="848581"/>
                  <a:pt x="397709" y="862827"/>
                  <a:pt x="357759" y="870478"/>
                </a:cubicBezTo>
                <a:cubicBezTo>
                  <a:pt x="334916" y="874223"/>
                  <a:pt x="309204" y="879025"/>
                  <a:pt x="290168" y="891398"/>
                </a:cubicBezTo>
                <a:cubicBezTo>
                  <a:pt x="247350" y="920866"/>
                  <a:pt x="207401" y="956112"/>
                  <a:pt x="166513" y="989406"/>
                </a:cubicBezTo>
                <a:cubicBezTo>
                  <a:pt x="134125" y="1015047"/>
                  <a:pt x="112273" y="1050294"/>
                  <a:pt x="100851" y="1088308"/>
                </a:cubicBezTo>
                <a:cubicBezTo>
                  <a:pt x="87500" y="1134951"/>
                  <a:pt x="78947" y="1183466"/>
                  <a:pt x="74201" y="1231981"/>
                </a:cubicBezTo>
                <a:cubicBezTo>
                  <a:pt x="70394" y="1272926"/>
                  <a:pt x="66587" y="1315743"/>
                  <a:pt x="76131" y="1354734"/>
                </a:cubicBezTo>
                <a:cubicBezTo>
                  <a:pt x="90369" y="1413750"/>
                  <a:pt x="115141" y="1470813"/>
                  <a:pt x="138923" y="1527875"/>
                </a:cubicBezTo>
                <a:cubicBezTo>
                  <a:pt x="146538" y="1546923"/>
                  <a:pt x="161767" y="1564994"/>
                  <a:pt x="177934" y="1578344"/>
                </a:cubicBezTo>
                <a:cubicBezTo>
                  <a:pt x="255956" y="1642976"/>
                  <a:pt x="348215" y="1681072"/>
                  <a:pt x="446212" y="1701015"/>
                </a:cubicBezTo>
                <a:cubicBezTo>
                  <a:pt x="554691" y="1723889"/>
                  <a:pt x="663170" y="1701992"/>
                  <a:pt x="763043" y="1658198"/>
                </a:cubicBezTo>
                <a:cubicBezTo>
                  <a:pt x="866777" y="1612532"/>
                  <a:pt x="947614" y="1537399"/>
                  <a:pt x="998047" y="1433694"/>
                </a:cubicBezTo>
                <a:cubicBezTo>
                  <a:pt x="1009468" y="1409925"/>
                  <a:pt x="1022819" y="1387051"/>
                  <a:pt x="1033250" y="1363282"/>
                </a:cubicBezTo>
                <a:cubicBezTo>
                  <a:pt x="1058023" y="1304266"/>
                  <a:pt x="1079875" y="1244354"/>
                  <a:pt x="1072261" y="1177768"/>
                </a:cubicBezTo>
                <a:cubicBezTo>
                  <a:pt x="1065637" y="1113054"/>
                  <a:pt x="1044672" y="1054038"/>
                  <a:pt x="1018074" y="995104"/>
                </a:cubicBezTo>
                <a:cubicBezTo>
                  <a:pt x="1002845" y="960834"/>
                  <a:pt x="980940" y="932262"/>
                  <a:pt x="953351" y="908493"/>
                </a:cubicBezTo>
                <a:cubicBezTo>
                  <a:pt x="903858" y="866652"/>
                  <a:pt x="849670" y="833359"/>
                  <a:pt x="788755" y="811462"/>
                </a:cubicBezTo>
                <a:cubicBezTo>
                  <a:pt x="764034" y="801939"/>
                  <a:pt x="739261" y="795264"/>
                  <a:pt x="711672" y="797217"/>
                </a:cubicBezTo>
                <a:cubicBezTo>
                  <a:pt x="686013" y="799089"/>
                  <a:pt x="676469" y="789566"/>
                  <a:pt x="671723" y="762947"/>
                </a:cubicBezTo>
                <a:cubicBezTo>
                  <a:pt x="669793" y="749598"/>
                  <a:pt x="666038" y="737225"/>
                  <a:pt x="664108" y="728677"/>
                </a:cubicBezTo>
                <a:cubicBezTo>
                  <a:pt x="637458" y="726805"/>
                  <a:pt x="616545" y="726805"/>
                  <a:pt x="595631" y="722979"/>
                </a:cubicBezTo>
                <a:cubicBezTo>
                  <a:pt x="589894" y="722002"/>
                  <a:pt x="581341" y="710606"/>
                  <a:pt x="581341" y="704908"/>
                </a:cubicBezTo>
                <a:cubicBezTo>
                  <a:pt x="581341" y="699210"/>
                  <a:pt x="590833" y="691558"/>
                  <a:pt x="597509" y="688709"/>
                </a:cubicBezTo>
                <a:cubicBezTo>
                  <a:pt x="616545" y="682034"/>
                  <a:pt x="635581" y="678290"/>
                  <a:pt x="658424" y="672511"/>
                </a:cubicBezTo>
                <a:cubicBezTo>
                  <a:pt x="653626" y="652567"/>
                  <a:pt x="649818" y="635473"/>
                  <a:pt x="645072" y="615449"/>
                </a:cubicBezTo>
                <a:cubicBezTo>
                  <a:pt x="621291" y="617321"/>
                  <a:pt x="599438" y="618297"/>
                  <a:pt x="578473" y="619274"/>
                </a:cubicBezTo>
                <a:cubicBezTo>
                  <a:pt x="556620" y="620251"/>
                  <a:pt x="545199" y="612599"/>
                  <a:pt x="535655" y="585004"/>
                </a:cubicBezTo>
                <a:cubicBezTo>
                  <a:pt x="566112" y="566933"/>
                  <a:pt x="603245" y="582155"/>
                  <a:pt x="635581" y="565061"/>
                </a:cubicBezTo>
                <a:cubicBezTo>
                  <a:pt x="629844" y="541211"/>
                  <a:pt x="626036" y="518418"/>
                  <a:pt x="622229" y="490823"/>
                </a:cubicBezTo>
                <a:cubicBezTo>
                  <a:pt x="605123" y="493672"/>
                  <a:pt x="593701" y="496521"/>
                  <a:pt x="581341" y="496521"/>
                </a:cubicBezTo>
                <a:cubicBezTo>
                  <a:pt x="560375" y="496521"/>
                  <a:pt x="538523" y="497498"/>
                  <a:pt x="517557" y="494649"/>
                </a:cubicBezTo>
                <a:cubicBezTo>
                  <a:pt x="505197" y="492695"/>
                  <a:pt x="488091" y="487974"/>
                  <a:pt x="491898" y="468926"/>
                </a:cubicBezTo>
                <a:cubicBezTo>
                  <a:pt x="494766" y="452727"/>
                  <a:pt x="510934" y="455576"/>
                  <a:pt x="523294" y="454681"/>
                </a:cubicBezTo>
                <a:cubicBezTo>
                  <a:pt x="552761" y="451832"/>
                  <a:pt x="583219" y="449878"/>
                  <a:pt x="612737" y="448006"/>
                </a:cubicBezTo>
                <a:cubicBezTo>
                  <a:pt x="621291" y="421388"/>
                  <a:pt x="611746" y="401363"/>
                  <a:pt x="607001" y="381420"/>
                </a:cubicBezTo>
                <a:cubicBezTo>
                  <a:pt x="572736" y="373768"/>
                  <a:pt x="527102" y="400468"/>
                  <a:pt x="511873" y="346173"/>
                </a:cubicBezTo>
                <a:cubicBezTo>
                  <a:pt x="538523" y="322404"/>
                  <a:pt x="573727" y="343324"/>
                  <a:pt x="600377" y="325253"/>
                </a:cubicBezTo>
                <a:cubicBezTo>
                  <a:pt x="596570" y="305310"/>
                  <a:pt x="592763" y="286262"/>
                  <a:pt x="588955" y="267214"/>
                </a:cubicBezTo>
                <a:cubicBezTo>
                  <a:pt x="551822" y="263388"/>
                  <a:pt x="510934" y="272912"/>
                  <a:pt x="495705" y="223502"/>
                </a:cubicBezTo>
                <a:cubicBezTo>
                  <a:pt x="503320" y="220571"/>
                  <a:pt x="509004" y="217722"/>
                  <a:pt x="513750" y="217722"/>
                </a:cubicBezTo>
                <a:cubicBezTo>
                  <a:pt x="546138" y="213978"/>
                  <a:pt x="578473" y="210152"/>
                  <a:pt x="610808" y="207303"/>
                </a:cubicBezTo>
                <a:cubicBezTo>
                  <a:pt x="644134" y="204454"/>
                  <a:pt x="670732" y="185406"/>
                  <a:pt x="676469" y="159683"/>
                </a:cubicBezTo>
                <a:cubicBezTo>
                  <a:pt x="682154" y="133065"/>
                  <a:pt x="664108" y="98795"/>
                  <a:pt x="634590" y="87399"/>
                </a:cubicBezTo>
                <a:cubicBezTo>
                  <a:pt x="589894" y="70304"/>
                  <a:pt x="544208" y="56955"/>
                  <a:pt x="495705" y="55978"/>
                </a:cubicBezTo>
                <a:close/>
                <a:moveTo>
                  <a:pt x="462431" y="788"/>
                </a:moveTo>
                <a:cubicBezTo>
                  <a:pt x="528040" y="-3934"/>
                  <a:pt x="589894" y="13161"/>
                  <a:pt x="649871" y="36034"/>
                </a:cubicBezTo>
                <a:cubicBezTo>
                  <a:pt x="678398" y="46454"/>
                  <a:pt x="700251" y="69328"/>
                  <a:pt x="714541" y="96923"/>
                </a:cubicBezTo>
                <a:cubicBezTo>
                  <a:pt x="746876" y="155938"/>
                  <a:pt x="743069" y="224397"/>
                  <a:pt x="652687" y="256794"/>
                </a:cubicBezTo>
                <a:cubicBezTo>
                  <a:pt x="683144" y="420411"/>
                  <a:pt x="692636" y="585004"/>
                  <a:pt x="734516" y="743899"/>
                </a:cubicBezTo>
                <a:cubicBezTo>
                  <a:pt x="771597" y="757249"/>
                  <a:pt x="810607" y="768645"/>
                  <a:pt x="845811" y="784844"/>
                </a:cubicBezTo>
                <a:cubicBezTo>
                  <a:pt x="922894" y="820986"/>
                  <a:pt x="992362" y="868525"/>
                  <a:pt x="1039926" y="939914"/>
                </a:cubicBezTo>
                <a:cubicBezTo>
                  <a:pt x="1056093" y="964660"/>
                  <a:pt x="1068454" y="993150"/>
                  <a:pt x="1077998" y="1020745"/>
                </a:cubicBezTo>
                <a:cubicBezTo>
                  <a:pt x="1097972" y="1075040"/>
                  <a:pt x="1117008" y="1130148"/>
                  <a:pt x="1120816" y="1187292"/>
                </a:cubicBezTo>
                <a:cubicBezTo>
                  <a:pt x="1125562" y="1267228"/>
                  <a:pt x="1097972" y="1339512"/>
                  <a:pt x="1061830" y="1408948"/>
                </a:cubicBezTo>
                <a:cubicBezTo>
                  <a:pt x="1048479" y="1434670"/>
                  <a:pt x="1035180" y="1460312"/>
                  <a:pt x="1020890" y="1485058"/>
                </a:cubicBezTo>
                <a:cubicBezTo>
                  <a:pt x="975256" y="1564994"/>
                  <a:pt x="915279" y="1629708"/>
                  <a:pt x="830634" y="1670571"/>
                </a:cubicBezTo>
                <a:cubicBezTo>
                  <a:pt x="819213" y="1676351"/>
                  <a:pt x="809669" y="1683921"/>
                  <a:pt x="799238" y="1690596"/>
                </a:cubicBezTo>
                <a:cubicBezTo>
                  <a:pt x="784948" y="1701015"/>
                  <a:pt x="771649" y="1709644"/>
                  <a:pt x="752613" y="1708667"/>
                </a:cubicBezTo>
                <a:cubicBezTo>
                  <a:pt x="742130" y="1707690"/>
                  <a:pt x="729770" y="1716237"/>
                  <a:pt x="719287" y="1721040"/>
                </a:cubicBezTo>
                <a:cubicBezTo>
                  <a:pt x="674591" y="1739111"/>
                  <a:pt x="627027" y="1740983"/>
                  <a:pt x="579411" y="1744809"/>
                </a:cubicBezTo>
                <a:cubicBezTo>
                  <a:pt x="521417" y="1748635"/>
                  <a:pt x="462431" y="1754333"/>
                  <a:pt x="405323" y="1738134"/>
                </a:cubicBezTo>
                <a:cubicBezTo>
                  <a:pt x="319687" y="1713388"/>
                  <a:pt x="235981" y="1685793"/>
                  <a:pt x="161767" y="1632557"/>
                </a:cubicBezTo>
                <a:cubicBezTo>
                  <a:pt x="109405" y="1594461"/>
                  <a:pt x="69455" y="1549772"/>
                  <a:pt x="48542" y="1487011"/>
                </a:cubicBezTo>
                <a:cubicBezTo>
                  <a:pt x="30444" y="1433694"/>
                  <a:pt x="3794" y="1383306"/>
                  <a:pt x="978" y="1326163"/>
                </a:cubicBezTo>
                <a:cubicBezTo>
                  <a:pt x="-13" y="1297672"/>
                  <a:pt x="-952" y="1269100"/>
                  <a:pt x="1916" y="1241505"/>
                </a:cubicBezTo>
                <a:cubicBezTo>
                  <a:pt x="8592" y="1189164"/>
                  <a:pt x="10470" y="1136823"/>
                  <a:pt x="28567" y="1086436"/>
                </a:cubicBezTo>
                <a:cubicBezTo>
                  <a:pt x="51358" y="1021722"/>
                  <a:pt x="85623" y="967509"/>
                  <a:pt x="141740" y="927541"/>
                </a:cubicBezTo>
                <a:cubicBezTo>
                  <a:pt x="152222" y="919889"/>
                  <a:pt x="159837" y="910365"/>
                  <a:pt x="170320" y="902795"/>
                </a:cubicBezTo>
                <a:cubicBezTo>
                  <a:pt x="219761" y="868525"/>
                  <a:pt x="264509" y="825708"/>
                  <a:pt x="331109" y="830510"/>
                </a:cubicBezTo>
                <a:cubicBezTo>
                  <a:pt x="306388" y="657289"/>
                  <a:pt x="281615" y="488951"/>
                  <a:pt x="256894" y="319555"/>
                </a:cubicBezTo>
                <a:cubicBezTo>
                  <a:pt x="243595" y="313857"/>
                  <a:pt x="229305" y="308159"/>
                  <a:pt x="215015" y="302461"/>
                </a:cubicBezTo>
                <a:cubicBezTo>
                  <a:pt x="176004" y="287239"/>
                  <a:pt x="152222" y="257690"/>
                  <a:pt x="136055" y="220571"/>
                </a:cubicBezTo>
                <a:cubicBezTo>
                  <a:pt x="133187" y="213978"/>
                  <a:pt x="129379" y="204454"/>
                  <a:pt x="131309" y="199651"/>
                </a:cubicBezTo>
                <a:cubicBezTo>
                  <a:pt x="142731" y="174010"/>
                  <a:pt x="153161" y="145438"/>
                  <a:pt x="170320" y="123541"/>
                </a:cubicBezTo>
                <a:cubicBezTo>
                  <a:pt x="196970" y="90248"/>
                  <a:pt x="234051" y="68351"/>
                  <a:pt x="274992" y="53129"/>
                </a:cubicBezTo>
                <a:cubicBezTo>
                  <a:pt x="335855" y="30336"/>
                  <a:pt x="395831" y="5590"/>
                  <a:pt x="462431" y="788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5" name="Google Shape;525;p31"/>
          <p:cNvSpPr/>
          <p:nvPr/>
        </p:nvSpPr>
        <p:spPr>
          <a:xfrm>
            <a:off x="9381375" y="1082651"/>
            <a:ext cx="1595621" cy="5763958"/>
          </a:xfrm>
          <a:custGeom>
            <a:avLst/>
            <a:gdLst/>
            <a:ahLst/>
            <a:cxnLst/>
            <a:rect l="l" t="t" r="r" b="b"/>
            <a:pathLst>
              <a:path w="21498" h="21572" extrusionOk="0">
                <a:moveTo>
                  <a:pt x="20677" y="40"/>
                </a:moveTo>
                <a:lnTo>
                  <a:pt x="20164" y="8"/>
                </a:lnTo>
                <a:cubicBezTo>
                  <a:pt x="19600" y="-28"/>
                  <a:pt x="19036" y="72"/>
                  <a:pt x="18921" y="228"/>
                </a:cubicBezTo>
                <a:lnTo>
                  <a:pt x="0" y="21572"/>
                </a:lnTo>
                <a:lnTo>
                  <a:pt x="2705" y="21572"/>
                </a:lnTo>
                <a:lnTo>
                  <a:pt x="21472" y="385"/>
                </a:lnTo>
                <a:cubicBezTo>
                  <a:pt x="21600" y="228"/>
                  <a:pt x="21241" y="75"/>
                  <a:pt x="20677" y="40"/>
                </a:cubicBezTo>
                <a:close/>
              </a:path>
            </a:pathLst>
          </a:custGeom>
          <a:solidFill>
            <a:srgbClr val="000000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6" name="Google Shape;526;p31"/>
          <p:cNvSpPr/>
          <p:nvPr/>
        </p:nvSpPr>
        <p:spPr>
          <a:xfrm>
            <a:off x="1408158" y="939932"/>
            <a:ext cx="9685663" cy="5016336"/>
          </a:xfrm>
          <a:custGeom>
            <a:avLst/>
            <a:gdLst/>
            <a:ahLst/>
            <a:cxnLst/>
            <a:rect l="l" t="t" r="r" b="b"/>
            <a:pathLst>
              <a:path w="21469" h="21398" extrusionOk="0">
                <a:moveTo>
                  <a:pt x="15755" y="18966"/>
                </a:moveTo>
                <a:cubicBezTo>
                  <a:pt x="16602" y="18727"/>
                  <a:pt x="17484" y="18414"/>
                  <a:pt x="18327" y="18082"/>
                </a:cubicBezTo>
                <a:lnTo>
                  <a:pt x="18327" y="18082"/>
                </a:lnTo>
                <a:lnTo>
                  <a:pt x="18336" y="18078"/>
                </a:lnTo>
                <a:cubicBezTo>
                  <a:pt x="18500" y="18013"/>
                  <a:pt x="18665" y="17948"/>
                  <a:pt x="18827" y="17879"/>
                </a:cubicBezTo>
                <a:lnTo>
                  <a:pt x="18827" y="17875"/>
                </a:lnTo>
                <a:lnTo>
                  <a:pt x="19439" y="17623"/>
                </a:lnTo>
                <a:lnTo>
                  <a:pt x="21468" y="1007"/>
                </a:lnTo>
                <a:cubicBezTo>
                  <a:pt x="21468" y="1007"/>
                  <a:pt x="21512" y="220"/>
                  <a:pt x="20987" y="21"/>
                </a:cubicBezTo>
                <a:cubicBezTo>
                  <a:pt x="20470" y="-174"/>
                  <a:pt x="20772" y="1027"/>
                  <a:pt x="19605" y="1648"/>
                </a:cubicBezTo>
                <a:cubicBezTo>
                  <a:pt x="19582" y="1660"/>
                  <a:pt x="19557" y="1673"/>
                  <a:pt x="19534" y="1685"/>
                </a:cubicBezTo>
                <a:cubicBezTo>
                  <a:pt x="19534" y="1685"/>
                  <a:pt x="19534" y="1685"/>
                  <a:pt x="19534" y="1685"/>
                </a:cubicBezTo>
                <a:cubicBezTo>
                  <a:pt x="19534" y="1685"/>
                  <a:pt x="19534" y="1685"/>
                  <a:pt x="19534" y="1685"/>
                </a:cubicBezTo>
                <a:cubicBezTo>
                  <a:pt x="17250" y="2846"/>
                  <a:pt x="14048" y="4177"/>
                  <a:pt x="10493" y="4782"/>
                </a:cubicBezTo>
                <a:cubicBezTo>
                  <a:pt x="7032" y="5370"/>
                  <a:pt x="3828" y="5135"/>
                  <a:pt x="1477" y="4753"/>
                </a:cubicBezTo>
                <a:cubicBezTo>
                  <a:pt x="1477" y="4753"/>
                  <a:pt x="1477" y="4753"/>
                  <a:pt x="1477" y="4753"/>
                </a:cubicBezTo>
                <a:cubicBezTo>
                  <a:pt x="764" y="4644"/>
                  <a:pt x="1139" y="3592"/>
                  <a:pt x="526" y="3592"/>
                </a:cubicBezTo>
                <a:cubicBezTo>
                  <a:pt x="-88" y="3592"/>
                  <a:pt x="5" y="4473"/>
                  <a:pt x="5" y="4473"/>
                </a:cubicBezTo>
                <a:lnTo>
                  <a:pt x="1772" y="21381"/>
                </a:lnTo>
                <a:cubicBezTo>
                  <a:pt x="1808" y="21381"/>
                  <a:pt x="2029" y="21385"/>
                  <a:pt x="2257" y="21389"/>
                </a:cubicBezTo>
                <a:lnTo>
                  <a:pt x="2257" y="21394"/>
                </a:lnTo>
                <a:cubicBezTo>
                  <a:pt x="2439" y="21398"/>
                  <a:pt x="2618" y="21398"/>
                  <a:pt x="2793" y="21398"/>
                </a:cubicBezTo>
                <a:cubicBezTo>
                  <a:pt x="2799" y="21398"/>
                  <a:pt x="2803" y="21398"/>
                  <a:pt x="2803" y="21398"/>
                </a:cubicBezTo>
                <a:cubicBezTo>
                  <a:pt x="2803" y="21398"/>
                  <a:pt x="2803" y="21398"/>
                  <a:pt x="2803" y="21398"/>
                </a:cubicBezTo>
                <a:cubicBezTo>
                  <a:pt x="7970" y="21426"/>
                  <a:pt x="15755" y="18966"/>
                  <a:pt x="15755" y="18966"/>
                </a:cubicBezTo>
                <a:close/>
              </a:path>
            </a:pathLst>
          </a:custGeom>
          <a:solidFill>
            <a:srgbClr val="FBFBF8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7" name="Google Shape;527;p31"/>
          <p:cNvSpPr/>
          <p:nvPr/>
        </p:nvSpPr>
        <p:spPr>
          <a:xfrm>
            <a:off x="1874372" y="2300516"/>
            <a:ext cx="732623" cy="345284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0"/>
                </a:moveTo>
                <a:cubicBezTo>
                  <a:pt x="7742" y="6904"/>
                  <a:pt x="14783" y="13952"/>
                  <a:pt x="21011" y="20921"/>
                </a:cubicBezTo>
                <a:cubicBezTo>
                  <a:pt x="21011" y="20921"/>
                  <a:pt x="21600" y="21600"/>
                  <a:pt x="21600" y="21600"/>
                </a:cubicBezTo>
                <a:lnTo>
                  <a:pt x="20843" y="20927"/>
                </a:lnTo>
                <a:cubicBezTo>
                  <a:pt x="13184" y="14023"/>
                  <a:pt x="6115" y="6976"/>
                  <a:pt x="0" y="0"/>
                </a:cubicBezTo>
                <a:lnTo>
                  <a:pt x="0" y="0"/>
                </a:lnTo>
                <a:close/>
              </a:path>
            </a:pathLst>
          </a:custGeom>
          <a:solidFill>
            <a:srgbClr val="D0D3D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8" name="Google Shape;528;p31"/>
          <p:cNvSpPr/>
          <p:nvPr/>
        </p:nvSpPr>
        <p:spPr>
          <a:xfrm>
            <a:off x="9752444" y="1482263"/>
            <a:ext cx="848703" cy="342620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0" y="21600"/>
                </a:moveTo>
                <a:cubicBezTo>
                  <a:pt x="6247" y="14618"/>
                  <a:pt x="13294" y="7570"/>
                  <a:pt x="20849" y="672"/>
                </a:cubicBezTo>
                <a:cubicBezTo>
                  <a:pt x="20849" y="672"/>
                  <a:pt x="21600" y="0"/>
                  <a:pt x="21600" y="0"/>
                </a:cubicBezTo>
                <a:lnTo>
                  <a:pt x="20995" y="678"/>
                </a:lnTo>
                <a:cubicBezTo>
                  <a:pt x="14674" y="7654"/>
                  <a:pt x="7652" y="14702"/>
                  <a:pt x="0" y="21600"/>
                </a:cubicBezTo>
                <a:lnTo>
                  <a:pt x="0" y="21600"/>
                </a:lnTo>
                <a:close/>
              </a:path>
            </a:pathLst>
          </a:custGeom>
          <a:solidFill>
            <a:srgbClr val="D0D3D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29" name="Google Shape;529;p31"/>
          <p:cNvSpPr txBox="1">
            <a:spLocks noGrp="1"/>
          </p:cNvSpPr>
          <p:nvPr>
            <p:ph type="dt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A1E3E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0" name="Google Shape;530;p31"/>
          <p:cNvSpPr txBox="1">
            <a:spLocks noGrp="1"/>
          </p:cNvSpPr>
          <p:nvPr>
            <p:ph type="ft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>
                <a:solidFill>
                  <a:srgbClr val="A1E3ED"/>
                </a:solidFill>
              </a:defRPr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1" name="Google Shape;531;p31"/>
          <p:cNvSpPr txBox="1">
            <a:spLocks noGrp="1"/>
          </p:cNvSpPr>
          <p:nvPr>
            <p:ph type="sldNum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A1E3ED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lvl="1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A1E3ED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lvl="2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A1E3ED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lvl="3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A1E3ED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lvl="4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A1E3ED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lvl="5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A1E3ED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lvl="6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A1E3ED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lvl="7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A1E3ED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lvl="8" indent="0" algn="r">
              <a:spcBef>
                <a:spcPts val="0"/>
              </a:spcBef>
              <a:buNone/>
              <a:defRPr sz="1200" b="0" i="0" u="none" strike="noStrike" cap="none">
                <a:solidFill>
                  <a:srgbClr val="A1E3ED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532" name="Google Shape;532;p31"/>
          <p:cNvSpPr txBox="1">
            <a:spLocks noGrp="1"/>
          </p:cNvSpPr>
          <p:nvPr>
            <p:ph type="title"/>
          </p:nvPr>
        </p:nvSpPr>
        <p:spPr>
          <a:xfrm rot="-209729">
            <a:off x="2650487" y="3037419"/>
            <a:ext cx="6951499" cy="233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0"/>
              <a:buFont typeface="Calibri"/>
              <a:buNone/>
              <a:defRPr sz="72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33" name="Google Shape;533;p31"/>
          <p:cNvSpPr txBox="1">
            <a:spLocks noGrp="1"/>
          </p:cNvSpPr>
          <p:nvPr>
            <p:ph type="body" idx="1"/>
          </p:nvPr>
        </p:nvSpPr>
        <p:spPr>
          <a:xfrm rot="-209729">
            <a:off x="2746564" y="2442727"/>
            <a:ext cx="6711873" cy="490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2A7A5"/>
              </a:buClr>
              <a:buSzPts val="2800"/>
              <a:buNone/>
              <a:defRPr sz="2800" b="1" i="0">
                <a:solidFill>
                  <a:srgbClr val="A2A7A5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9" type="title">
  <p:cSld name="TITLE">
    <p:spTree>
      <p:nvGrpSpPr>
        <p:cNvPr id="1" name="Shape 8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4" name="Google Shape;804;p48"/>
          <p:cNvSpPr txBox="1"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5" name="Google Shape;805;p48"/>
          <p:cNvSpPr txBox="1"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>
            <a:endParaRPr/>
          </a:p>
        </p:txBody>
      </p:sp>
      <p:sp>
        <p:nvSpPr>
          <p:cNvPr id="806" name="Google Shape;806;p48"/>
          <p:cNvSpPr txBox="1">
            <a:spLocks noGrp="1"/>
          </p:cNvSpPr>
          <p:nvPr>
            <p:ph type="dt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7" name="Google Shape;807;p48"/>
          <p:cNvSpPr txBox="1">
            <a:spLocks noGrp="1"/>
          </p:cNvSpPr>
          <p:nvPr>
            <p:ph type="ft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08" name="Google Shape;808;p48"/>
          <p:cNvSpPr txBox="1">
            <a:spLocks noGrp="1"/>
          </p:cNvSpPr>
          <p:nvPr>
            <p:ph type="sldNum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0" type="twoObj">
  <p:cSld name="TWO_OBJECTS">
    <p:spTree>
      <p:nvGrpSpPr>
        <p:cNvPr id="1" name="Shape 80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0" name="Google Shape;810;p49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1" name="Google Shape;811;p49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2" name="Google Shape;812;p49"/>
          <p:cNvSpPr txBox="1">
            <a:spLocks noGrp="1"/>
          </p:cNvSpPr>
          <p:nvPr>
            <p:ph type="body" idx="2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13" name="Google Shape;813;p49"/>
          <p:cNvSpPr txBox="1">
            <a:spLocks noGrp="1"/>
          </p:cNvSpPr>
          <p:nvPr>
            <p:ph type="dt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4" name="Google Shape;814;p49"/>
          <p:cNvSpPr txBox="1">
            <a:spLocks noGrp="1"/>
          </p:cNvSpPr>
          <p:nvPr>
            <p:ph type="ft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5" name="Google Shape;815;p49"/>
          <p:cNvSpPr txBox="1">
            <a:spLocks noGrp="1"/>
          </p:cNvSpPr>
          <p:nvPr>
            <p:ph type="sldNum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1" type="twoTxTwoObj">
  <p:cSld name="TWO_OBJECTS_WITH_TEXT">
    <p:spTree>
      <p:nvGrpSpPr>
        <p:cNvPr id="1" name="Shape 8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7" name="Google Shape;817;p50"/>
          <p:cNvSpPr txBox="1">
            <a:spLocks noGrp="1"/>
          </p:cNvSpPr>
          <p:nvPr>
            <p:ph type="title"/>
          </p:nvPr>
        </p:nvSpPr>
        <p:spPr>
          <a:xfrm>
            <a:off x="839788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18" name="Google Shape;818;p50"/>
          <p:cNvSpPr txBox="1">
            <a:spLocks noGrp="1"/>
          </p:cNvSpPr>
          <p:nvPr>
            <p:ph type="body" idx="1"/>
          </p:nvPr>
        </p:nvSpPr>
        <p:spPr>
          <a:xfrm>
            <a:off x="839789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19" name="Google Shape;819;p50"/>
          <p:cNvSpPr txBox="1">
            <a:spLocks noGrp="1"/>
          </p:cNvSpPr>
          <p:nvPr>
            <p:ph type="body" idx="2"/>
          </p:nvPr>
        </p:nvSpPr>
        <p:spPr>
          <a:xfrm>
            <a:off x="839789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0" name="Google Shape;820;p50"/>
          <p:cNvSpPr txBox="1">
            <a:spLocks noGrp="1"/>
          </p:cNvSpPr>
          <p:nvPr>
            <p:ph type="body" idx="3"/>
          </p:nvPr>
        </p:nvSpPr>
        <p:spPr>
          <a:xfrm>
            <a:off x="6172203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 b="1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 b="1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 b="1"/>
            </a:lvl9pPr>
          </a:lstStyle>
          <a:p>
            <a:endParaRPr/>
          </a:p>
        </p:txBody>
      </p:sp>
      <p:sp>
        <p:nvSpPr>
          <p:cNvPr id="821" name="Google Shape;821;p50"/>
          <p:cNvSpPr txBox="1">
            <a:spLocks noGrp="1"/>
          </p:cNvSpPr>
          <p:nvPr>
            <p:ph type="body" idx="4"/>
          </p:nvPr>
        </p:nvSpPr>
        <p:spPr>
          <a:xfrm>
            <a:off x="6172203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22" name="Google Shape;822;p50"/>
          <p:cNvSpPr txBox="1">
            <a:spLocks noGrp="1"/>
          </p:cNvSpPr>
          <p:nvPr>
            <p:ph type="dt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3" name="Google Shape;823;p50"/>
          <p:cNvSpPr txBox="1">
            <a:spLocks noGrp="1"/>
          </p:cNvSpPr>
          <p:nvPr>
            <p:ph type="ft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4" name="Google Shape;824;p50"/>
          <p:cNvSpPr txBox="1">
            <a:spLocks noGrp="1"/>
          </p:cNvSpPr>
          <p:nvPr>
            <p:ph type="sldNum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2" type="objTx">
  <p:cSld name="OBJECT_WITH_CAPTION_TEXT">
    <p:spTree>
      <p:nvGrpSpPr>
        <p:cNvPr id="1" name="Shape 8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6" name="Google Shape;826;p51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27" name="Google Shape;827;p51"/>
          <p:cNvSpPr txBox="1">
            <a:spLocks noGrp="1"/>
          </p:cNvSpPr>
          <p:nvPr>
            <p:ph type="body" idx="1"/>
          </p:nvPr>
        </p:nvSpPr>
        <p:spPr>
          <a:xfrm>
            <a:off x="5183188" y="987431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4318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marL="914400" lvl="1" indent="-406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marL="1371600" lvl="2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marL="1828800" lvl="3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marL="2286000" lvl="4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marL="2743200" lvl="5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marL="3200400" lvl="6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marL="3657600" lvl="7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marL="4114800" lvl="8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>
            <a:endParaRPr/>
          </a:p>
        </p:txBody>
      </p:sp>
      <p:sp>
        <p:nvSpPr>
          <p:cNvPr id="828" name="Google Shape;828;p51"/>
          <p:cNvSpPr txBox="1">
            <a:spLocks noGrp="1"/>
          </p:cNvSpPr>
          <p:nvPr>
            <p:ph type="body" idx="2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29" name="Google Shape;829;p51"/>
          <p:cNvSpPr txBox="1">
            <a:spLocks noGrp="1"/>
          </p:cNvSpPr>
          <p:nvPr>
            <p:ph type="dt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0" name="Google Shape;830;p51"/>
          <p:cNvSpPr txBox="1">
            <a:spLocks noGrp="1"/>
          </p:cNvSpPr>
          <p:nvPr>
            <p:ph type="ft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1" name="Google Shape;831;p51"/>
          <p:cNvSpPr txBox="1">
            <a:spLocks noGrp="1"/>
          </p:cNvSpPr>
          <p:nvPr>
            <p:ph type="sldNum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3" type="picTx">
  <p:cSld name="PICTURE_WITH_CAPTION_TEXT">
    <p:spTree>
      <p:nvGrpSpPr>
        <p:cNvPr id="1" name="Shape 83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3" name="Google Shape;833;p52"/>
          <p:cNvSpPr txBox="1"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b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4" name="Google Shape;834;p52"/>
          <p:cNvSpPr>
            <a:spLocks noGrp="1"/>
          </p:cNvSpPr>
          <p:nvPr>
            <p:ph type="pic" idx="2"/>
          </p:nvPr>
        </p:nvSpPr>
        <p:spPr>
          <a:xfrm>
            <a:off x="5183188" y="987431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835" name="Google Shape;835;p52"/>
          <p:cNvSpPr txBox="1">
            <a:spLocks noGrp="1"/>
          </p:cNvSpPr>
          <p:nvPr>
            <p:ph type="body" idx="1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>
            <a:endParaRPr/>
          </a:p>
        </p:txBody>
      </p:sp>
      <p:sp>
        <p:nvSpPr>
          <p:cNvPr id="836" name="Google Shape;836;p52"/>
          <p:cNvSpPr txBox="1">
            <a:spLocks noGrp="1"/>
          </p:cNvSpPr>
          <p:nvPr>
            <p:ph type="dt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7" name="Google Shape;837;p52"/>
          <p:cNvSpPr txBox="1">
            <a:spLocks noGrp="1"/>
          </p:cNvSpPr>
          <p:nvPr>
            <p:ph type="ft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38" name="Google Shape;838;p52"/>
          <p:cNvSpPr txBox="1">
            <a:spLocks noGrp="1"/>
          </p:cNvSpPr>
          <p:nvPr>
            <p:ph type="sldNum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4" type="vertTx">
  <p:cSld name="VERTICAL_TEXT">
    <p:spTree>
      <p:nvGrpSpPr>
        <p:cNvPr id="1" name="Shape 83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0" name="Google Shape;840;p53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1" name="Google Shape;841;p53"/>
          <p:cNvSpPr txBox="1">
            <a:spLocks noGrp="1"/>
          </p:cNvSpPr>
          <p:nvPr>
            <p:ph type="body" idx="1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2" name="Google Shape;842;p53"/>
          <p:cNvSpPr txBox="1">
            <a:spLocks noGrp="1"/>
          </p:cNvSpPr>
          <p:nvPr>
            <p:ph type="dt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3" name="Google Shape;843;p53"/>
          <p:cNvSpPr txBox="1">
            <a:spLocks noGrp="1"/>
          </p:cNvSpPr>
          <p:nvPr>
            <p:ph type="ft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4" name="Google Shape;844;p53"/>
          <p:cNvSpPr txBox="1">
            <a:spLocks noGrp="1"/>
          </p:cNvSpPr>
          <p:nvPr>
            <p:ph type="sldNum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35" type="vertTitleAndTx">
  <p:cSld name="VERTICAL_TITLE_AND_VERTICAL_TEXT">
    <p:spTree>
      <p:nvGrpSpPr>
        <p:cNvPr id="1" name="Shape 8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6" name="Google Shape;846;p54"/>
          <p:cNvSpPr txBox="1">
            <a:spLocks noGrp="1"/>
          </p:cNvSpPr>
          <p:nvPr>
            <p:ph type="title"/>
          </p:nvPr>
        </p:nvSpPr>
        <p:spPr>
          <a:xfrm rot="5400000">
            <a:off x="7133433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7" name="Google Shape;847;p54"/>
          <p:cNvSpPr txBox="1">
            <a:spLocks noGrp="1"/>
          </p:cNvSpPr>
          <p:nvPr>
            <p:ph type="body" idx="1"/>
          </p:nvPr>
        </p:nvSpPr>
        <p:spPr>
          <a:xfrm rot="5400000">
            <a:off x="1799434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lvl="0" indent="-3429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48" name="Google Shape;848;p54"/>
          <p:cNvSpPr txBox="1">
            <a:spLocks noGrp="1"/>
          </p:cNvSpPr>
          <p:nvPr>
            <p:ph type="dt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49" name="Google Shape;849;p54"/>
          <p:cNvSpPr txBox="1">
            <a:spLocks noGrp="1"/>
          </p:cNvSpPr>
          <p:nvPr>
            <p:ph type="ft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850" name="Google Shape;850;p54"/>
          <p:cNvSpPr txBox="1">
            <a:spLocks noGrp="1"/>
          </p:cNvSpPr>
          <p:nvPr>
            <p:ph type="sldNum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752B8CC-5231-4E3F-A6A6-DCE744A6780B}" type="datetimeFigureOut">
              <a:rPr lang="ru-RU" smtClean="0"/>
              <a:t>23.04.2023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6794703-CE41-4B10-864D-4C1D4E98513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8788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05">
  <p:cSld name="2_05">
    <p:spTree>
      <p:nvGrpSpPr>
        <p:cNvPr id="1" name="Shape 5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6" name="Google Shape;556;p33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7" name="Google Shape;557;p33"/>
          <p:cNvSpPr/>
          <p:nvPr/>
        </p:nvSpPr>
        <p:spPr>
          <a:xfrm>
            <a:off x="1" y="-3730"/>
            <a:ext cx="12189977" cy="6858883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597" y="1423"/>
                </a:moveTo>
                <a:lnTo>
                  <a:pt x="21597" y="1363"/>
                </a:lnTo>
                <a:lnTo>
                  <a:pt x="20914" y="1363"/>
                </a:lnTo>
                <a:lnTo>
                  <a:pt x="20914" y="0"/>
                </a:lnTo>
                <a:lnTo>
                  <a:pt x="20880" y="0"/>
                </a:lnTo>
                <a:lnTo>
                  <a:pt x="20880" y="1363"/>
                </a:lnTo>
                <a:lnTo>
                  <a:pt x="19951" y="1363"/>
                </a:lnTo>
                <a:lnTo>
                  <a:pt x="19951" y="0"/>
                </a:lnTo>
                <a:lnTo>
                  <a:pt x="19918" y="0"/>
                </a:lnTo>
                <a:lnTo>
                  <a:pt x="19918" y="1363"/>
                </a:lnTo>
                <a:lnTo>
                  <a:pt x="18989" y="1363"/>
                </a:lnTo>
                <a:lnTo>
                  <a:pt x="18989" y="0"/>
                </a:lnTo>
                <a:lnTo>
                  <a:pt x="18955" y="0"/>
                </a:lnTo>
                <a:lnTo>
                  <a:pt x="18955" y="1363"/>
                </a:lnTo>
                <a:lnTo>
                  <a:pt x="18026" y="1363"/>
                </a:lnTo>
                <a:lnTo>
                  <a:pt x="18026" y="0"/>
                </a:lnTo>
                <a:lnTo>
                  <a:pt x="17993" y="0"/>
                </a:lnTo>
                <a:lnTo>
                  <a:pt x="17993" y="1363"/>
                </a:lnTo>
                <a:lnTo>
                  <a:pt x="17064" y="1363"/>
                </a:lnTo>
                <a:lnTo>
                  <a:pt x="17064" y="0"/>
                </a:lnTo>
                <a:lnTo>
                  <a:pt x="17030" y="0"/>
                </a:lnTo>
                <a:lnTo>
                  <a:pt x="17030" y="1363"/>
                </a:lnTo>
                <a:lnTo>
                  <a:pt x="16101" y="1363"/>
                </a:lnTo>
                <a:lnTo>
                  <a:pt x="16101" y="0"/>
                </a:lnTo>
                <a:lnTo>
                  <a:pt x="16068" y="0"/>
                </a:lnTo>
                <a:lnTo>
                  <a:pt x="16068" y="1363"/>
                </a:lnTo>
                <a:lnTo>
                  <a:pt x="15139" y="1363"/>
                </a:lnTo>
                <a:lnTo>
                  <a:pt x="15139" y="0"/>
                </a:lnTo>
                <a:lnTo>
                  <a:pt x="15105" y="0"/>
                </a:lnTo>
                <a:lnTo>
                  <a:pt x="15105" y="1363"/>
                </a:lnTo>
                <a:lnTo>
                  <a:pt x="14176" y="1363"/>
                </a:lnTo>
                <a:lnTo>
                  <a:pt x="14176" y="0"/>
                </a:lnTo>
                <a:lnTo>
                  <a:pt x="14143" y="0"/>
                </a:lnTo>
                <a:lnTo>
                  <a:pt x="14143" y="1363"/>
                </a:lnTo>
                <a:lnTo>
                  <a:pt x="13214" y="1363"/>
                </a:lnTo>
                <a:lnTo>
                  <a:pt x="13214" y="0"/>
                </a:lnTo>
                <a:lnTo>
                  <a:pt x="13180" y="0"/>
                </a:lnTo>
                <a:lnTo>
                  <a:pt x="13180" y="1363"/>
                </a:lnTo>
                <a:lnTo>
                  <a:pt x="12251" y="1363"/>
                </a:lnTo>
                <a:lnTo>
                  <a:pt x="12251" y="0"/>
                </a:lnTo>
                <a:lnTo>
                  <a:pt x="12218" y="0"/>
                </a:lnTo>
                <a:lnTo>
                  <a:pt x="12218" y="1363"/>
                </a:lnTo>
                <a:lnTo>
                  <a:pt x="11289" y="1363"/>
                </a:lnTo>
                <a:lnTo>
                  <a:pt x="11289" y="0"/>
                </a:lnTo>
                <a:lnTo>
                  <a:pt x="11255" y="0"/>
                </a:lnTo>
                <a:lnTo>
                  <a:pt x="11255" y="1363"/>
                </a:lnTo>
                <a:lnTo>
                  <a:pt x="10326" y="1363"/>
                </a:lnTo>
                <a:lnTo>
                  <a:pt x="10326" y="0"/>
                </a:lnTo>
                <a:lnTo>
                  <a:pt x="10293" y="0"/>
                </a:lnTo>
                <a:lnTo>
                  <a:pt x="10293" y="1363"/>
                </a:lnTo>
                <a:lnTo>
                  <a:pt x="9367" y="1363"/>
                </a:lnTo>
                <a:lnTo>
                  <a:pt x="9367" y="0"/>
                </a:lnTo>
                <a:lnTo>
                  <a:pt x="9333" y="0"/>
                </a:lnTo>
                <a:lnTo>
                  <a:pt x="9333" y="1363"/>
                </a:lnTo>
                <a:lnTo>
                  <a:pt x="8405" y="1363"/>
                </a:lnTo>
                <a:lnTo>
                  <a:pt x="8405" y="0"/>
                </a:lnTo>
                <a:lnTo>
                  <a:pt x="8371" y="0"/>
                </a:lnTo>
                <a:lnTo>
                  <a:pt x="8371" y="1363"/>
                </a:lnTo>
                <a:lnTo>
                  <a:pt x="7442" y="1363"/>
                </a:lnTo>
                <a:lnTo>
                  <a:pt x="7442" y="0"/>
                </a:lnTo>
                <a:lnTo>
                  <a:pt x="7408" y="0"/>
                </a:lnTo>
                <a:lnTo>
                  <a:pt x="7408" y="1363"/>
                </a:lnTo>
                <a:lnTo>
                  <a:pt x="6480" y="1363"/>
                </a:lnTo>
                <a:lnTo>
                  <a:pt x="6480" y="0"/>
                </a:lnTo>
                <a:lnTo>
                  <a:pt x="6446" y="0"/>
                </a:lnTo>
                <a:lnTo>
                  <a:pt x="6446" y="1363"/>
                </a:lnTo>
                <a:lnTo>
                  <a:pt x="5517" y="1363"/>
                </a:lnTo>
                <a:lnTo>
                  <a:pt x="5517" y="0"/>
                </a:lnTo>
                <a:lnTo>
                  <a:pt x="5483" y="0"/>
                </a:lnTo>
                <a:lnTo>
                  <a:pt x="5483" y="1363"/>
                </a:lnTo>
                <a:lnTo>
                  <a:pt x="4555" y="1363"/>
                </a:lnTo>
                <a:lnTo>
                  <a:pt x="4555" y="0"/>
                </a:lnTo>
                <a:lnTo>
                  <a:pt x="4521" y="0"/>
                </a:lnTo>
                <a:lnTo>
                  <a:pt x="4521" y="1363"/>
                </a:lnTo>
                <a:lnTo>
                  <a:pt x="3592" y="1363"/>
                </a:lnTo>
                <a:lnTo>
                  <a:pt x="3592" y="0"/>
                </a:lnTo>
                <a:lnTo>
                  <a:pt x="3558" y="0"/>
                </a:lnTo>
                <a:lnTo>
                  <a:pt x="3558" y="1363"/>
                </a:lnTo>
                <a:lnTo>
                  <a:pt x="2630" y="1363"/>
                </a:lnTo>
                <a:lnTo>
                  <a:pt x="2630" y="0"/>
                </a:lnTo>
                <a:lnTo>
                  <a:pt x="2596" y="0"/>
                </a:lnTo>
                <a:lnTo>
                  <a:pt x="2596" y="1363"/>
                </a:lnTo>
                <a:lnTo>
                  <a:pt x="1667" y="1363"/>
                </a:lnTo>
                <a:lnTo>
                  <a:pt x="1667" y="0"/>
                </a:lnTo>
                <a:lnTo>
                  <a:pt x="1633" y="0"/>
                </a:lnTo>
                <a:lnTo>
                  <a:pt x="1633" y="1363"/>
                </a:lnTo>
                <a:lnTo>
                  <a:pt x="705" y="1363"/>
                </a:lnTo>
                <a:lnTo>
                  <a:pt x="705" y="0"/>
                </a:lnTo>
                <a:lnTo>
                  <a:pt x="671" y="0"/>
                </a:lnTo>
                <a:lnTo>
                  <a:pt x="671" y="1363"/>
                </a:lnTo>
                <a:lnTo>
                  <a:pt x="0" y="1363"/>
                </a:lnTo>
                <a:lnTo>
                  <a:pt x="0" y="1423"/>
                </a:lnTo>
                <a:lnTo>
                  <a:pt x="671" y="1423"/>
                </a:lnTo>
                <a:lnTo>
                  <a:pt x="671" y="3014"/>
                </a:lnTo>
                <a:lnTo>
                  <a:pt x="0" y="3014"/>
                </a:lnTo>
                <a:lnTo>
                  <a:pt x="0" y="3074"/>
                </a:lnTo>
                <a:lnTo>
                  <a:pt x="671" y="3074"/>
                </a:lnTo>
                <a:lnTo>
                  <a:pt x="671" y="4724"/>
                </a:lnTo>
                <a:lnTo>
                  <a:pt x="0" y="4724"/>
                </a:lnTo>
                <a:lnTo>
                  <a:pt x="0" y="4784"/>
                </a:lnTo>
                <a:lnTo>
                  <a:pt x="671" y="4784"/>
                </a:lnTo>
                <a:lnTo>
                  <a:pt x="671" y="6435"/>
                </a:lnTo>
                <a:lnTo>
                  <a:pt x="0" y="6435"/>
                </a:lnTo>
                <a:lnTo>
                  <a:pt x="0" y="6495"/>
                </a:lnTo>
                <a:lnTo>
                  <a:pt x="671" y="6495"/>
                </a:lnTo>
                <a:lnTo>
                  <a:pt x="671" y="8146"/>
                </a:lnTo>
                <a:lnTo>
                  <a:pt x="0" y="8146"/>
                </a:lnTo>
                <a:lnTo>
                  <a:pt x="0" y="8206"/>
                </a:lnTo>
                <a:lnTo>
                  <a:pt x="671" y="8206"/>
                </a:lnTo>
                <a:lnTo>
                  <a:pt x="671" y="9856"/>
                </a:lnTo>
                <a:lnTo>
                  <a:pt x="0" y="9856"/>
                </a:lnTo>
                <a:lnTo>
                  <a:pt x="0" y="9916"/>
                </a:lnTo>
                <a:lnTo>
                  <a:pt x="671" y="9916"/>
                </a:lnTo>
                <a:lnTo>
                  <a:pt x="671" y="11627"/>
                </a:lnTo>
                <a:lnTo>
                  <a:pt x="0" y="11627"/>
                </a:lnTo>
                <a:lnTo>
                  <a:pt x="0" y="11687"/>
                </a:lnTo>
                <a:lnTo>
                  <a:pt x="671" y="11687"/>
                </a:lnTo>
                <a:lnTo>
                  <a:pt x="671" y="13337"/>
                </a:lnTo>
                <a:lnTo>
                  <a:pt x="0" y="13337"/>
                </a:lnTo>
                <a:lnTo>
                  <a:pt x="0" y="13397"/>
                </a:lnTo>
                <a:lnTo>
                  <a:pt x="671" y="13397"/>
                </a:lnTo>
                <a:lnTo>
                  <a:pt x="671" y="14988"/>
                </a:lnTo>
                <a:lnTo>
                  <a:pt x="0" y="14988"/>
                </a:lnTo>
                <a:lnTo>
                  <a:pt x="0" y="15048"/>
                </a:lnTo>
                <a:lnTo>
                  <a:pt x="671" y="15048"/>
                </a:lnTo>
                <a:lnTo>
                  <a:pt x="671" y="16699"/>
                </a:lnTo>
                <a:lnTo>
                  <a:pt x="0" y="16699"/>
                </a:lnTo>
                <a:lnTo>
                  <a:pt x="0" y="16759"/>
                </a:lnTo>
                <a:lnTo>
                  <a:pt x="671" y="16759"/>
                </a:lnTo>
                <a:lnTo>
                  <a:pt x="671" y="18409"/>
                </a:lnTo>
                <a:lnTo>
                  <a:pt x="0" y="18409"/>
                </a:lnTo>
                <a:lnTo>
                  <a:pt x="0" y="18469"/>
                </a:lnTo>
                <a:lnTo>
                  <a:pt x="671" y="18469"/>
                </a:lnTo>
                <a:lnTo>
                  <a:pt x="671" y="20120"/>
                </a:lnTo>
                <a:lnTo>
                  <a:pt x="0" y="20120"/>
                </a:lnTo>
                <a:lnTo>
                  <a:pt x="0" y="20180"/>
                </a:lnTo>
                <a:lnTo>
                  <a:pt x="671" y="20180"/>
                </a:lnTo>
                <a:lnTo>
                  <a:pt x="671" y="21600"/>
                </a:lnTo>
                <a:lnTo>
                  <a:pt x="705" y="21600"/>
                </a:lnTo>
                <a:lnTo>
                  <a:pt x="705" y="20180"/>
                </a:lnTo>
                <a:lnTo>
                  <a:pt x="1633" y="20180"/>
                </a:lnTo>
                <a:lnTo>
                  <a:pt x="1633" y="21600"/>
                </a:lnTo>
                <a:lnTo>
                  <a:pt x="1667" y="21600"/>
                </a:lnTo>
                <a:lnTo>
                  <a:pt x="1667" y="20180"/>
                </a:lnTo>
                <a:lnTo>
                  <a:pt x="2596" y="20180"/>
                </a:lnTo>
                <a:lnTo>
                  <a:pt x="2596" y="21600"/>
                </a:lnTo>
                <a:lnTo>
                  <a:pt x="2630" y="21600"/>
                </a:lnTo>
                <a:lnTo>
                  <a:pt x="2630" y="20180"/>
                </a:lnTo>
                <a:lnTo>
                  <a:pt x="3558" y="20180"/>
                </a:lnTo>
                <a:lnTo>
                  <a:pt x="3558" y="21600"/>
                </a:lnTo>
                <a:lnTo>
                  <a:pt x="3592" y="21600"/>
                </a:lnTo>
                <a:lnTo>
                  <a:pt x="3592" y="20180"/>
                </a:lnTo>
                <a:lnTo>
                  <a:pt x="4521" y="20180"/>
                </a:lnTo>
                <a:lnTo>
                  <a:pt x="4521" y="21600"/>
                </a:lnTo>
                <a:lnTo>
                  <a:pt x="4555" y="21600"/>
                </a:lnTo>
                <a:lnTo>
                  <a:pt x="4555" y="20180"/>
                </a:lnTo>
                <a:lnTo>
                  <a:pt x="5483" y="20180"/>
                </a:lnTo>
                <a:lnTo>
                  <a:pt x="5483" y="21600"/>
                </a:lnTo>
                <a:lnTo>
                  <a:pt x="5517" y="21600"/>
                </a:lnTo>
                <a:lnTo>
                  <a:pt x="5517" y="20180"/>
                </a:lnTo>
                <a:lnTo>
                  <a:pt x="6446" y="20180"/>
                </a:lnTo>
                <a:lnTo>
                  <a:pt x="6446" y="21600"/>
                </a:lnTo>
                <a:lnTo>
                  <a:pt x="6480" y="21600"/>
                </a:lnTo>
                <a:lnTo>
                  <a:pt x="6480" y="20180"/>
                </a:lnTo>
                <a:lnTo>
                  <a:pt x="7408" y="20180"/>
                </a:lnTo>
                <a:lnTo>
                  <a:pt x="7408" y="21600"/>
                </a:lnTo>
                <a:lnTo>
                  <a:pt x="7442" y="21600"/>
                </a:lnTo>
                <a:lnTo>
                  <a:pt x="7442" y="20180"/>
                </a:lnTo>
                <a:lnTo>
                  <a:pt x="8371" y="20180"/>
                </a:lnTo>
                <a:lnTo>
                  <a:pt x="8371" y="21600"/>
                </a:lnTo>
                <a:lnTo>
                  <a:pt x="8405" y="21600"/>
                </a:lnTo>
                <a:lnTo>
                  <a:pt x="8405" y="20180"/>
                </a:lnTo>
                <a:lnTo>
                  <a:pt x="9333" y="20180"/>
                </a:lnTo>
                <a:lnTo>
                  <a:pt x="9333" y="21600"/>
                </a:lnTo>
                <a:lnTo>
                  <a:pt x="9367" y="21600"/>
                </a:lnTo>
                <a:lnTo>
                  <a:pt x="9367" y="20180"/>
                </a:lnTo>
                <a:lnTo>
                  <a:pt x="10296" y="20180"/>
                </a:lnTo>
                <a:lnTo>
                  <a:pt x="10296" y="21600"/>
                </a:lnTo>
                <a:lnTo>
                  <a:pt x="10330" y="21600"/>
                </a:lnTo>
                <a:lnTo>
                  <a:pt x="10330" y="20180"/>
                </a:lnTo>
                <a:lnTo>
                  <a:pt x="11258" y="20180"/>
                </a:lnTo>
                <a:lnTo>
                  <a:pt x="11258" y="21600"/>
                </a:lnTo>
                <a:lnTo>
                  <a:pt x="11292" y="21600"/>
                </a:lnTo>
                <a:lnTo>
                  <a:pt x="11292" y="20180"/>
                </a:lnTo>
                <a:lnTo>
                  <a:pt x="12221" y="20180"/>
                </a:lnTo>
                <a:lnTo>
                  <a:pt x="12221" y="21600"/>
                </a:lnTo>
                <a:lnTo>
                  <a:pt x="12255" y="21600"/>
                </a:lnTo>
                <a:lnTo>
                  <a:pt x="12255" y="20180"/>
                </a:lnTo>
                <a:lnTo>
                  <a:pt x="13184" y="20180"/>
                </a:lnTo>
                <a:lnTo>
                  <a:pt x="13184" y="21600"/>
                </a:lnTo>
                <a:lnTo>
                  <a:pt x="13217" y="21600"/>
                </a:lnTo>
                <a:lnTo>
                  <a:pt x="13217" y="20180"/>
                </a:lnTo>
                <a:lnTo>
                  <a:pt x="14146" y="20180"/>
                </a:lnTo>
                <a:lnTo>
                  <a:pt x="14146" y="21600"/>
                </a:lnTo>
                <a:lnTo>
                  <a:pt x="14180" y="21600"/>
                </a:lnTo>
                <a:lnTo>
                  <a:pt x="14180" y="20180"/>
                </a:lnTo>
                <a:lnTo>
                  <a:pt x="15109" y="20180"/>
                </a:lnTo>
                <a:lnTo>
                  <a:pt x="15109" y="21600"/>
                </a:lnTo>
                <a:lnTo>
                  <a:pt x="15142" y="21600"/>
                </a:lnTo>
                <a:lnTo>
                  <a:pt x="15142" y="20180"/>
                </a:lnTo>
                <a:lnTo>
                  <a:pt x="16071" y="20180"/>
                </a:lnTo>
                <a:lnTo>
                  <a:pt x="16071" y="21600"/>
                </a:lnTo>
                <a:lnTo>
                  <a:pt x="16105" y="21600"/>
                </a:lnTo>
                <a:lnTo>
                  <a:pt x="16105" y="20180"/>
                </a:lnTo>
                <a:lnTo>
                  <a:pt x="17034" y="20180"/>
                </a:lnTo>
                <a:lnTo>
                  <a:pt x="17034" y="21600"/>
                </a:lnTo>
                <a:lnTo>
                  <a:pt x="17067" y="21600"/>
                </a:lnTo>
                <a:lnTo>
                  <a:pt x="17067" y="20180"/>
                </a:lnTo>
                <a:lnTo>
                  <a:pt x="17996" y="20180"/>
                </a:lnTo>
                <a:lnTo>
                  <a:pt x="17996" y="21600"/>
                </a:lnTo>
                <a:lnTo>
                  <a:pt x="18030" y="21600"/>
                </a:lnTo>
                <a:lnTo>
                  <a:pt x="18030" y="20180"/>
                </a:lnTo>
                <a:lnTo>
                  <a:pt x="18959" y="20180"/>
                </a:lnTo>
                <a:lnTo>
                  <a:pt x="18959" y="21600"/>
                </a:lnTo>
                <a:lnTo>
                  <a:pt x="18992" y="21600"/>
                </a:lnTo>
                <a:lnTo>
                  <a:pt x="18992" y="20180"/>
                </a:lnTo>
                <a:lnTo>
                  <a:pt x="19921" y="20180"/>
                </a:lnTo>
                <a:lnTo>
                  <a:pt x="19921" y="21600"/>
                </a:lnTo>
                <a:lnTo>
                  <a:pt x="19955" y="21600"/>
                </a:lnTo>
                <a:lnTo>
                  <a:pt x="19955" y="20180"/>
                </a:lnTo>
                <a:lnTo>
                  <a:pt x="20884" y="20180"/>
                </a:lnTo>
                <a:lnTo>
                  <a:pt x="20884" y="21600"/>
                </a:lnTo>
                <a:lnTo>
                  <a:pt x="20917" y="21600"/>
                </a:lnTo>
                <a:lnTo>
                  <a:pt x="20917" y="20180"/>
                </a:lnTo>
                <a:lnTo>
                  <a:pt x="21600" y="20180"/>
                </a:lnTo>
                <a:lnTo>
                  <a:pt x="21600" y="20120"/>
                </a:lnTo>
                <a:lnTo>
                  <a:pt x="20914" y="20120"/>
                </a:lnTo>
                <a:lnTo>
                  <a:pt x="20914" y="18469"/>
                </a:lnTo>
                <a:lnTo>
                  <a:pt x="21597" y="18469"/>
                </a:lnTo>
                <a:lnTo>
                  <a:pt x="21597" y="18409"/>
                </a:lnTo>
                <a:lnTo>
                  <a:pt x="20914" y="18409"/>
                </a:lnTo>
                <a:lnTo>
                  <a:pt x="20914" y="16759"/>
                </a:lnTo>
                <a:lnTo>
                  <a:pt x="21597" y="16759"/>
                </a:lnTo>
                <a:lnTo>
                  <a:pt x="21597" y="16699"/>
                </a:lnTo>
                <a:lnTo>
                  <a:pt x="20914" y="16699"/>
                </a:lnTo>
                <a:lnTo>
                  <a:pt x="20914" y="15048"/>
                </a:lnTo>
                <a:lnTo>
                  <a:pt x="21597" y="15048"/>
                </a:lnTo>
                <a:lnTo>
                  <a:pt x="21597" y="14988"/>
                </a:lnTo>
                <a:lnTo>
                  <a:pt x="20914" y="14988"/>
                </a:lnTo>
                <a:lnTo>
                  <a:pt x="20914" y="13397"/>
                </a:lnTo>
                <a:lnTo>
                  <a:pt x="21597" y="13397"/>
                </a:lnTo>
                <a:lnTo>
                  <a:pt x="21597" y="13337"/>
                </a:lnTo>
                <a:lnTo>
                  <a:pt x="20914" y="13337"/>
                </a:lnTo>
                <a:lnTo>
                  <a:pt x="20914" y="11687"/>
                </a:lnTo>
                <a:lnTo>
                  <a:pt x="21597" y="11687"/>
                </a:lnTo>
                <a:lnTo>
                  <a:pt x="21597" y="11627"/>
                </a:lnTo>
                <a:lnTo>
                  <a:pt x="20914" y="11627"/>
                </a:lnTo>
                <a:lnTo>
                  <a:pt x="20914" y="9916"/>
                </a:lnTo>
                <a:lnTo>
                  <a:pt x="21597" y="9916"/>
                </a:lnTo>
                <a:lnTo>
                  <a:pt x="21597" y="9856"/>
                </a:lnTo>
                <a:lnTo>
                  <a:pt x="20914" y="9856"/>
                </a:lnTo>
                <a:lnTo>
                  <a:pt x="20914" y="8206"/>
                </a:lnTo>
                <a:lnTo>
                  <a:pt x="21597" y="8206"/>
                </a:lnTo>
                <a:lnTo>
                  <a:pt x="21597" y="8146"/>
                </a:lnTo>
                <a:lnTo>
                  <a:pt x="20914" y="8146"/>
                </a:lnTo>
                <a:lnTo>
                  <a:pt x="20914" y="6495"/>
                </a:lnTo>
                <a:lnTo>
                  <a:pt x="21597" y="6495"/>
                </a:lnTo>
                <a:lnTo>
                  <a:pt x="21597" y="6435"/>
                </a:lnTo>
                <a:lnTo>
                  <a:pt x="20914" y="6435"/>
                </a:lnTo>
                <a:lnTo>
                  <a:pt x="20914" y="4784"/>
                </a:lnTo>
                <a:lnTo>
                  <a:pt x="21597" y="4784"/>
                </a:lnTo>
                <a:lnTo>
                  <a:pt x="21597" y="4724"/>
                </a:lnTo>
                <a:lnTo>
                  <a:pt x="20914" y="4724"/>
                </a:lnTo>
                <a:lnTo>
                  <a:pt x="20914" y="3074"/>
                </a:lnTo>
                <a:lnTo>
                  <a:pt x="21597" y="3074"/>
                </a:lnTo>
                <a:lnTo>
                  <a:pt x="21597" y="3014"/>
                </a:lnTo>
                <a:lnTo>
                  <a:pt x="20914" y="3014"/>
                </a:lnTo>
                <a:lnTo>
                  <a:pt x="20914" y="1423"/>
                </a:lnTo>
                <a:lnTo>
                  <a:pt x="21597" y="1423"/>
                </a:lnTo>
                <a:close/>
                <a:moveTo>
                  <a:pt x="1635" y="18469"/>
                </a:moveTo>
                <a:lnTo>
                  <a:pt x="1635" y="20120"/>
                </a:lnTo>
                <a:lnTo>
                  <a:pt x="706" y="20120"/>
                </a:lnTo>
                <a:lnTo>
                  <a:pt x="706" y="18469"/>
                </a:lnTo>
                <a:lnTo>
                  <a:pt x="1635" y="18469"/>
                </a:lnTo>
                <a:close/>
                <a:moveTo>
                  <a:pt x="1635" y="16759"/>
                </a:moveTo>
                <a:lnTo>
                  <a:pt x="1635" y="18409"/>
                </a:lnTo>
                <a:lnTo>
                  <a:pt x="706" y="18409"/>
                </a:lnTo>
                <a:lnTo>
                  <a:pt x="706" y="16759"/>
                </a:lnTo>
                <a:lnTo>
                  <a:pt x="1635" y="16759"/>
                </a:lnTo>
                <a:close/>
                <a:moveTo>
                  <a:pt x="1635" y="15048"/>
                </a:moveTo>
                <a:lnTo>
                  <a:pt x="1635" y="16699"/>
                </a:lnTo>
                <a:lnTo>
                  <a:pt x="706" y="16699"/>
                </a:lnTo>
                <a:lnTo>
                  <a:pt x="706" y="15048"/>
                </a:lnTo>
                <a:lnTo>
                  <a:pt x="1635" y="15048"/>
                </a:lnTo>
                <a:close/>
                <a:moveTo>
                  <a:pt x="1635" y="13397"/>
                </a:moveTo>
                <a:lnTo>
                  <a:pt x="1635" y="14988"/>
                </a:lnTo>
                <a:lnTo>
                  <a:pt x="706" y="14988"/>
                </a:lnTo>
                <a:lnTo>
                  <a:pt x="706" y="13397"/>
                </a:lnTo>
                <a:lnTo>
                  <a:pt x="1635" y="13397"/>
                </a:lnTo>
                <a:close/>
                <a:moveTo>
                  <a:pt x="1635" y="11687"/>
                </a:moveTo>
                <a:lnTo>
                  <a:pt x="1635" y="13337"/>
                </a:lnTo>
                <a:lnTo>
                  <a:pt x="706" y="13337"/>
                </a:lnTo>
                <a:lnTo>
                  <a:pt x="706" y="11687"/>
                </a:lnTo>
                <a:lnTo>
                  <a:pt x="1635" y="11687"/>
                </a:lnTo>
                <a:close/>
                <a:moveTo>
                  <a:pt x="1635" y="9916"/>
                </a:moveTo>
                <a:lnTo>
                  <a:pt x="1635" y="11627"/>
                </a:lnTo>
                <a:lnTo>
                  <a:pt x="706" y="11627"/>
                </a:lnTo>
                <a:lnTo>
                  <a:pt x="706" y="9916"/>
                </a:lnTo>
                <a:lnTo>
                  <a:pt x="1635" y="9916"/>
                </a:lnTo>
                <a:close/>
                <a:moveTo>
                  <a:pt x="1635" y="8206"/>
                </a:moveTo>
                <a:lnTo>
                  <a:pt x="1635" y="9856"/>
                </a:lnTo>
                <a:lnTo>
                  <a:pt x="706" y="9856"/>
                </a:lnTo>
                <a:lnTo>
                  <a:pt x="706" y="8206"/>
                </a:lnTo>
                <a:lnTo>
                  <a:pt x="1635" y="8206"/>
                </a:lnTo>
                <a:close/>
                <a:moveTo>
                  <a:pt x="1635" y="6495"/>
                </a:moveTo>
                <a:lnTo>
                  <a:pt x="1635" y="8146"/>
                </a:lnTo>
                <a:lnTo>
                  <a:pt x="706" y="8146"/>
                </a:lnTo>
                <a:lnTo>
                  <a:pt x="706" y="6495"/>
                </a:lnTo>
                <a:lnTo>
                  <a:pt x="1635" y="6495"/>
                </a:lnTo>
                <a:close/>
                <a:moveTo>
                  <a:pt x="1635" y="4784"/>
                </a:moveTo>
                <a:lnTo>
                  <a:pt x="1635" y="6435"/>
                </a:lnTo>
                <a:lnTo>
                  <a:pt x="706" y="6435"/>
                </a:lnTo>
                <a:lnTo>
                  <a:pt x="706" y="4784"/>
                </a:lnTo>
                <a:lnTo>
                  <a:pt x="1635" y="4784"/>
                </a:lnTo>
                <a:close/>
                <a:moveTo>
                  <a:pt x="1635" y="3074"/>
                </a:moveTo>
                <a:lnTo>
                  <a:pt x="1635" y="4724"/>
                </a:lnTo>
                <a:lnTo>
                  <a:pt x="706" y="4724"/>
                </a:lnTo>
                <a:lnTo>
                  <a:pt x="706" y="3074"/>
                </a:lnTo>
                <a:lnTo>
                  <a:pt x="1635" y="3074"/>
                </a:lnTo>
                <a:close/>
                <a:moveTo>
                  <a:pt x="708" y="3014"/>
                </a:moveTo>
                <a:lnTo>
                  <a:pt x="708" y="1423"/>
                </a:lnTo>
                <a:lnTo>
                  <a:pt x="1637" y="1423"/>
                </a:lnTo>
                <a:lnTo>
                  <a:pt x="1637" y="3014"/>
                </a:lnTo>
                <a:lnTo>
                  <a:pt x="708" y="3014"/>
                </a:lnTo>
                <a:close/>
                <a:moveTo>
                  <a:pt x="2598" y="18469"/>
                </a:moveTo>
                <a:lnTo>
                  <a:pt x="2598" y="20120"/>
                </a:lnTo>
                <a:lnTo>
                  <a:pt x="1669" y="20120"/>
                </a:lnTo>
                <a:lnTo>
                  <a:pt x="1669" y="18469"/>
                </a:lnTo>
                <a:lnTo>
                  <a:pt x="2598" y="18469"/>
                </a:lnTo>
                <a:close/>
                <a:moveTo>
                  <a:pt x="2598" y="16759"/>
                </a:moveTo>
                <a:lnTo>
                  <a:pt x="2598" y="18409"/>
                </a:lnTo>
                <a:lnTo>
                  <a:pt x="1669" y="18409"/>
                </a:lnTo>
                <a:lnTo>
                  <a:pt x="1669" y="16759"/>
                </a:lnTo>
                <a:lnTo>
                  <a:pt x="2598" y="16759"/>
                </a:lnTo>
                <a:close/>
                <a:moveTo>
                  <a:pt x="2598" y="15048"/>
                </a:moveTo>
                <a:lnTo>
                  <a:pt x="2598" y="16699"/>
                </a:lnTo>
                <a:lnTo>
                  <a:pt x="1669" y="16699"/>
                </a:lnTo>
                <a:lnTo>
                  <a:pt x="1669" y="15048"/>
                </a:lnTo>
                <a:lnTo>
                  <a:pt x="2598" y="15048"/>
                </a:lnTo>
                <a:close/>
                <a:moveTo>
                  <a:pt x="2598" y="13397"/>
                </a:moveTo>
                <a:lnTo>
                  <a:pt x="2598" y="14988"/>
                </a:lnTo>
                <a:lnTo>
                  <a:pt x="1669" y="14988"/>
                </a:lnTo>
                <a:lnTo>
                  <a:pt x="1669" y="13397"/>
                </a:lnTo>
                <a:lnTo>
                  <a:pt x="2598" y="13397"/>
                </a:lnTo>
                <a:close/>
                <a:moveTo>
                  <a:pt x="2598" y="11687"/>
                </a:moveTo>
                <a:lnTo>
                  <a:pt x="2598" y="13337"/>
                </a:lnTo>
                <a:lnTo>
                  <a:pt x="1669" y="13337"/>
                </a:lnTo>
                <a:lnTo>
                  <a:pt x="1669" y="11687"/>
                </a:lnTo>
                <a:lnTo>
                  <a:pt x="2598" y="11687"/>
                </a:lnTo>
                <a:close/>
                <a:moveTo>
                  <a:pt x="2598" y="9916"/>
                </a:moveTo>
                <a:lnTo>
                  <a:pt x="2598" y="11627"/>
                </a:lnTo>
                <a:lnTo>
                  <a:pt x="1669" y="11627"/>
                </a:lnTo>
                <a:lnTo>
                  <a:pt x="1669" y="9916"/>
                </a:lnTo>
                <a:lnTo>
                  <a:pt x="2598" y="9916"/>
                </a:lnTo>
                <a:close/>
                <a:moveTo>
                  <a:pt x="2598" y="8206"/>
                </a:moveTo>
                <a:lnTo>
                  <a:pt x="2598" y="9856"/>
                </a:lnTo>
                <a:lnTo>
                  <a:pt x="1669" y="9856"/>
                </a:lnTo>
                <a:lnTo>
                  <a:pt x="1669" y="8206"/>
                </a:lnTo>
                <a:lnTo>
                  <a:pt x="2598" y="8206"/>
                </a:lnTo>
                <a:close/>
                <a:moveTo>
                  <a:pt x="2598" y="6495"/>
                </a:moveTo>
                <a:lnTo>
                  <a:pt x="2598" y="8146"/>
                </a:lnTo>
                <a:lnTo>
                  <a:pt x="1669" y="8146"/>
                </a:lnTo>
                <a:lnTo>
                  <a:pt x="1669" y="6495"/>
                </a:lnTo>
                <a:lnTo>
                  <a:pt x="2598" y="6495"/>
                </a:lnTo>
                <a:close/>
                <a:moveTo>
                  <a:pt x="2598" y="4784"/>
                </a:moveTo>
                <a:lnTo>
                  <a:pt x="2598" y="6435"/>
                </a:lnTo>
                <a:lnTo>
                  <a:pt x="1669" y="6435"/>
                </a:lnTo>
                <a:lnTo>
                  <a:pt x="1669" y="4784"/>
                </a:lnTo>
                <a:lnTo>
                  <a:pt x="2598" y="4784"/>
                </a:lnTo>
                <a:close/>
                <a:moveTo>
                  <a:pt x="2598" y="3074"/>
                </a:moveTo>
                <a:lnTo>
                  <a:pt x="2598" y="4724"/>
                </a:lnTo>
                <a:lnTo>
                  <a:pt x="1669" y="4724"/>
                </a:lnTo>
                <a:lnTo>
                  <a:pt x="1669" y="3074"/>
                </a:lnTo>
                <a:lnTo>
                  <a:pt x="2598" y="3074"/>
                </a:lnTo>
                <a:close/>
                <a:moveTo>
                  <a:pt x="1670" y="3014"/>
                </a:moveTo>
                <a:lnTo>
                  <a:pt x="1670" y="1423"/>
                </a:lnTo>
                <a:lnTo>
                  <a:pt x="2599" y="1423"/>
                </a:lnTo>
                <a:lnTo>
                  <a:pt x="2599" y="3014"/>
                </a:lnTo>
                <a:lnTo>
                  <a:pt x="1670" y="3014"/>
                </a:lnTo>
                <a:close/>
                <a:moveTo>
                  <a:pt x="3560" y="18469"/>
                </a:moveTo>
                <a:lnTo>
                  <a:pt x="3560" y="20120"/>
                </a:lnTo>
                <a:lnTo>
                  <a:pt x="2631" y="20120"/>
                </a:lnTo>
                <a:lnTo>
                  <a:pt x="2631" y="18469"/>
                </a:lnTo>
                <a:lnTo>
                  <a:pt x="3560" y="18469"/>
                </a:lnTo>
                <a:close/>
                <a:moveTo>
                  <a:pt x="3560" y="16759"/>
                </a:moveTo>
                <a:lnTo>
                  <a:pt x="3560" y="18409"/>
                </a:lnTo>
                <a:lnTo>
                  <a:pt x="2631" y="18409"/>
                </a:lnTo>
                <a:lnTo>
                  <a:pt x="2631" y="16759"/>
                </a:lnTo>
                <a:lnTo>
                  <a:pt x="3560" y="16759"/>
                </a:lnTo>
                <a:close/>
                <a:moveTo>
                  <a:pt x="3560" y="15048"/>
                </a:moveTo>
                <a:lnTo>
                  <a:pt x="3560" y="16699"/>
                </a:lnTo>
                <a:lnTo>
                  <a:pt x="2631" y="16699"/>
                </a:lnTo>
                <a:lnTo>
                  <a:pt x="2631" y="15048"/>
                </a:lnTo>
                <a:lnTo>
                  <a:pt x="3560" y="15048"/>
                </a:lnTo>
                <a:close/>
                <a:moveTo>
                  <a:pt x="3560" y="13397"/>
                </a:moveTo>
                <a:lnTo>
                  <a:pt x="3560" y="14988"/>
                </a:lnTo>
                <a:lnTo>
                  <a:pt x="2631" y="14988"/>
                </a:lnTo>
                <a:lnTo>
                  <a:pt x="2631" y="13397"/>
                </a:lnTo>
                <a:lnTo>
                  <a:pt x="3560" y="13397"/>
                </a:lnTo>
                <a:close/>
                <a:moveTo>
                  <a:pt x="3560" y="11687"/>
                </a:moveTo>
                <a:lnTo>
                  <a:pt x="3560" y="13337"/>
                </a:lnTo>
                <a:lnTo>
                  <a:pt x="2631" y="13337"/>
                </a:lnTo>
                <a:lnTo>
                  <a:pt x="2631" y="11687"/>
                </a:lnTo>
                <a:lnTo>
                  <a:pt x="3560" y="11687"/>
                </a:lnTo>
                <a:close/>
                <a:moveTo>
                  <a:pt x="3560" y="9916"/>
                </a:moveTo>
                <a:lnTo>
                  <a:pt x="3560" y="11627"/>
                </a:lnTo>
                <a:lnTo>
                  <a:pt x="2631" y="11627"/>
                </a:lnTo>
                <a:lnTo>
                  <a:pt x="2631" y="9916"/>
                </a:lnTo>
                <a:lnTo>
                  <a:pt x="3560" y="9916"/>
                </a:lnTo>
                <a:close/>
                <a:moveTo>
                  <a:pt x="3560" y="8206"/>
                </a:moveTo>
                <a:lnTo>
                  <a:pt x="3560" y="9856"/>
                </a:lnTo>
                <a:lnTo>
                  <a:pt x="2631" y="9856"/>
                </a:lnTo>
                <a:lnTo>
                  <a:pt x="2631" y="8206"/>
                </a:lnTo>
                <a:lnTo>
                  <a:pt x="3560" y="8206"/>
                </a:lnTo>
                <a:close/>
                <a:moveTo>
                  <a:pt x="3560" y="6495"/>
                </a:moveTo>
                <a:lnTo>
                  <a:pt x="3560" y="8146"/>
                </a:lnTo>
                <a:lnTo>
                  <a:pt x="2631" y="8146"/>
                </a:lnTo>
                <a:lnTo>
                  <a:pt x="2631" y="6495"/>
                </a:lnTo>
                <a:lnTo>
                  <a:pt x="3560" y="6495"/>
                </a:lnTo>
                <a:close/>
                <a:moveTo>
                  <a:pt x="3560" y="4784"/>
                </a:moveTo>
                <a:lnTo>
                  <a:pt x="3560" y="6435"/>
                </a:lnTo>
                <a:lnTo>
                  <a:pt x="2631" y="6435"/>
                </a:lnTo>
                <a:lnTo>
                  <a:pt x="2631" y="4784"/>
                </a:lnTo>
                <a:lnTo>
                  <a:pt x="3560" y="4784"/>
                </a:lnTo>
                <a:close/>
                <a:moveTo>
                  <a:pt x="3560" y="3074"/>
                </a:moveTo>
                <a:lnTo>
                  <a:pt x="3560" y="4724"/>
                </a:lnTo>
                <a:lnTo>
                  <a:pt x="2631" y="4724"/>
                </a:lnTo>
                <a:lnTo>
                  <a:pt x="2631" y="3074"/>
                </a:lnTo>
                <a:lnTo>
                  <a:pt x="3560" y="3074"/>
                </a:lnTo>
                <a:close/>
                <a:moveTo>
                  <a:pt x="2631" y="3014"/>
                </a:moveTo>
                <a:lnTo>
                  <a:pt x="2631" y="1423"/>
                </a:lnTo>
                <a:lnTo>
                  <a:pt x="3560" y="1423"/>
                </a:lnTo>
                <a:lnTo>
                  <a:pt x="3560" y="3014"/>
                </a:lnTo>
                <a:lnTo>
                  <a:pt x="2631" y="3014"/>
                </a:lnTo>
                <a:close/>
                <a:moveTo>
                  <a:pt x="4523" y="18469"/>
                </a:moveTo>
                <a:lnTo>
                  <a:pt x="4523" y="20120"/>
                </a:lnTo>
                <a:lnTo>
                  <a:pt x="3594" y="20120"/>
                </a:lnTo>
                <a:lnTo>
                  <a:pt x="3594" y="18469"/>
                </a:lnTo>
                <a:lnTo>
                  <a:pt x="4523" y="18469"/>
                </a:lnTo>
                <a:close/>
                <a:moveTo>
                  <a:pt x="4523" y="16759"/>
                </a:moveTo>
                <a:lnTo>
                  <a:pt x="4523" y="18409"/>
                </a:lnTo>
                <a:lnTo>
                  <a:pt x="3594" y="18409"/>
                </a:lnTo>
                <a:lnTo>
                  <a:pt x="3594" y="16759"/>
                </a:lnTo>
                <a:lnTo>
                  <a:pt x="4523" y="16759"/>
                </a:lnTo>
                <a:close/>
                <a:moveTo>
                  <a:pt x="4523" y="15048"/>
                </a:moveTo>
                <a:lnTo>
                  <a:pt x="4523" y="16699"/>
                </a:lnTo>
                <a:lnTo>
                  <a:pt x="3594" y="16699"/>
                </a:lnTo>
                <a:lnTo>
                  <a:pt x="3594" y="15048"/>
                </a:lnTo>
                <a:lnTo>
                  <a:pt x="4523" y="15048"/>
                </a:lnTo>
                <a:close/>
                <a:moveTo>
                  <a:pt x="4523" y="13397"/>
                </a:moveTo>
                <a:lnTo>
                  <a:pt x="4523" y="14988"/>
                </a:lnTo>
                <a:lnTo>
                  <a:pt x="3594" y="14988"/>
                </a:lnTo>
                <a:lnTo>
                  <a:pt x="3594" y="13397"/>
                </a:lnTo>
                <a:lnTo>
                  <a:pt x="4523" y="13397"/>
                </a:lnTo>
                <a:close/>
                <a:moveTo>
                  <a:pt x="4523" y="11687"/>
                </a:moveTo>
                <a:lnTo>
                  <a:pt x="4523" y="13337"/>
                </a:lnTo>
                <a:lnTo>
                  <a:pt x="3594" y="13337"/>
                </a:lnTo>
                <a:lnTo>
                  <a:pt x="3594" y="11687"/>
                </a:lnTo>
                <a:lnTo>
                  <a:pt x="4523" y="11687"/>
                </a:lnTo>
                <a:close/>
                <a:moveTo>
                  <a:pt x="4523" y="9916"/>
                </a:moveTo>
                <a:lnTo>
                  <a:pt x="4523" y="11627"/>
                </a:lnTo>
                <a:lnTo>
                  <a:pt x="3594" y="11627"/>
                </a:lnTo>
                <a:lnTo>
                  <a:pt x="3594" y="9916"/>
                </a:lnTo>
                <a:lnTo>
                  <a:pt x="4523" y="9916"/>
                </a:lnTo>
                <a:close/>
                <a:moveTo>
                  <a:pt x="4523" y="8206"/>
                </a:moveTo>
                <a:lnTo>
                  <a:pt x="4523" y="9856"/>
                </a:lnTo>
                <a:lnTo>
                  <a:pt x="3594" y="9856"/>
                </a:lnTo>
                <a:lnTo>
                  <a:pt x="3594" y="8206"/>
                </a:lnTo>
                <a:lnTo>
                  <a:pt x="4523" y="8206"/>
                </a:lnTo>
                <a:close/>
                <a:moveTo>
                  <a:pt x="4523" y="6495"/>
                </a:moveTo>
                <a:lnTo>
                  <a:pt x="4523" y="8146"/>
                </a:lnTo>
                <a:lnTo>
                  <a:pt x="3594" y="8146"/>
                </a:lnTo>
                <a:lnTo>
                  <a:pt x="3594" y="6495"/>
                </a:lnTo>
                <a:lnTo>
                  <a:pt x="4523" y="6495"/>
                </a:lnTo>
                <a:close/>
                <a:moveTo>
                  <a:pt x="4523" y="4784"/>
                </a:moveTo>
                <a:lnTo>
                  <a:pt x="4523" y="6435"/>
                </a:lnTo>
                <a:lnTo>
                  <a:pt x="3594" y="6435"/>
                </a:lnTo>
                <a:lnTo>
                  <a:pt x="3594" y="4784"/>
                </a:lnTo>
                <a:lnTo>
                  <a:pt x="4523" y="4784"/>
                </a:lnTo>
                <a:close/>
                <a:moveTo>
                  <a:pt x="4523" y="3074"/>
                </a:moveTo>
                <a:lnTo>
                  <a:pt x="4523" y="4724"/>
                </a:lnTo>
                <a:lnTo>
                  <a:pt x="3594" y="4724"/>
                </a:lnTo>
                <a:lnTo>
                  <a:pt x="3594" y="3074"/>
                </a:lnTo>
                <a:lnTo>
                  <a:pt x="4523" y="3074"/>
                </a:lnTo>
                <a:close/>
                <a:moveTo>
                  <a:pt x="3594" y="3014"/>
                </a:moveTo>
                <a:lnTo>
                  <a:pt x="3594" y="1423"/>
                </a:lnTo>
                <a:lnTo>
                  <a:pt x="4523" y="1423"/>
                </a:lnTo>
                <a:lnTo>
                  <a:pt x="4523" y="3014"/>
                </a:lnTo>
                <a:lnTo>
                  <a:pt x="3594" y="3014"/>
                </a:lnTo>
                <a:close/>
                <a:moveTo>
                  <a:pt x="5485" y="18469"/>
                </a:moveTo>
                <a:lnTo>
                  <a:pt x="5485" y="20120"/>
                </a:lnTo>
                <a:lnTo>
                  <a:pt x="4556" y="20120"/>
                </a:lnTo>
                <a:lnTo>
                  <a:pt x="4556" y="18469"/>
                </a:lnTo>
                <a:lnTo>
                  <a:pt x="5485" y="18469"/>
                </a:lnTo>
                <a:close/>
                <a:moveTo>
                  <a:pt x="5485" y="16759"/>
                </a:moveTo>
                <a:lnTo>
                  <a:pt x="5485" y="18409"/>
                </a:lnTo>
                <a:lnTo>
                  <a:pt x="4556" y="18409"/>
                </a:lnTo>
                <a:lnTo>
                  <a:pt x="4556" y="16759"/>
                </a:lnTo>
                <a:lnTo>
                  <a:pt x="5485" y="16759"/>
                </a:lnTo>
                <a:close/>
                <a:moveTo>
                  <a:pt x="5485" y="15048"/>
                </a:moveTo>
                <a:lnTo>
                  <a:pt x="5485" y="16699"/>
                </a:lnTo>
                <a:lnTo>
                  <a:pt x="4556" y="16699"/>
                </a:lnTo>
                <a:lnTo>
                  <a:pt x="4556" y="15048"/>
                </a:lnTo>
                <a:lnTo>
                  <a:pt x="5485" y="15048"/>
                </a:lnTo>
                <a:close/>
                <a:moveTo>
                  <a:pt x="5485" y="13397"/>
                </a:moveTo>
                <a:lnTo>
                  <a:pt x="5485" y="14988"/>
                </a:lnTo>
                <a:lnTo>
                  <a:pt x="4556" y="14988"/>
                </a:lnTo>
                <a:lnTo>
                  <a:pt x="4556" y="13397"/>
                </a:lnTo>
                <a:lnTo>
                  <a:pt x="5485" y="13397"/>
                </a:lnTo>
                <a:close/>
                <a:moveTo>
                  <a:pt x="5485" y="11687"/>
                </a:moveTo>
                <a:lnTo>
                  <a:pt x="5485" y="13337"/>
                </a:lnTo>
                <a:lnTo>
                  <a:pt x="4556" y="13337"/>
                </a:lnTo>
                <a:lnTo>
                  <a:pt x="4556" y="11687"/>
                </a:lnTo>
                <a:lnTo>
                  <a:pt x="5485" y="11687"/>
                </a:lnTo>
                <a:close/>
                <a:moveTo>
                  <a:pt x="5485" y="9916"/>
                </a:moveTo>
                <a:lnTo>
                  <a:pt x="5485" y="11627"/>
                </a:lnTo>
                <a:lnTo>
                  <a:pt x="4556" y="11627"/>
                </a:lnTo>
                <a:lnTo>
                  <a:pt x="4556" y="9916"/>
                </a:lnTo>
                <a:lnTo>
                  <a:pt x="5485" y="9916"/>
                </a:lnTo>
                <a:close/>
                <a:moveTo>
                  <a:pt x="5485" y="8206"/>
                </a:moveTo>
                <a:lnTo>
                  <a:pt x="5485" y="9856"/>
                </a:lnTo>
                <a:lnTo>
                  <a:pt x="4556" y="9856"/>
                </a:lnTo>
                <a:lnTo>
                  <a:pt x="4556" y="8206"/>
                </a:lnTo>
                <a:lnTo>
                  <a:pt x="5485" y="8206"/>
                </a:lnTo>
                <a:close/>
                <a:moveTo>
                  <a:pt x="5485" y="6495"/>
                </a:moveTo>
                <a:lnTo>
                  <a:pt x="5485" y="8146"/>
                </a:lnTo>
                <a:lnTo>
                  <a:pt x="4556" y="8146"/>
                </a:lnTo>
                <a:lnTo>
                  <a:pt x="4556" y="6495"/>
                </a:lnTo>
                <a:lnTo>
                  <a:pt x="5485" y="6495"/>
                </a:lnTo>
                <a:close/>
                <a:moveTo>
                  <a:pt x="5485" y="4784"/>
                </a:moveTo>
                <a:lnTo>
                  <a:pt x="5485" y="6435"/>
                </a:lnTo>
                <a:lnTo>
                  <a:pt x="4556" y="6435"/>
                </a:lnTo>
                <a:lnTo>
                  <a:pt x="4556" y="4784"/>
                </a:lnTo>
                <a:lnTo>
                  <a:pt x="5485" y="4784"/>
                </a:lnTo>
                <a:close/>
                <a:moveTo>
                  <a:pt x="5485" y="3074"/>
                </a:moveTo>
                <a:lnTo>
                  <a:pt x="5485" y="4724"/>
                </a:lnTo>
                <a:lnTo>
                  <a:pt x="4556" y="4724"/>
                </a:lnTo>
                <a:lnTo>
                  <a:pt x="4556" y="3074"/>
                </a:lnTo>
                <a:lnTo>
                  <a:pt x="5485" y="3074"/>
                </a:lnTo>
                <a:close/>
                <a:moveTo>
                  <a:pt x="4556" y="3014"/>
                </a:moveTo>
                <a:lnTo>
                  <a:pt x="4556" y="1423"/>
                </a:lnTo>
                <a:lnTo>
                  <a:pt x="5485" y="1423"/>
                </a:lnTo>
                <a:lnTo>
                  <a:pt x="5485" y="3014"/>
                </a:lnTo>
                <a:lnTo>
                  <a:pt x="4556" y="3014"/>
                </a:lnTo>
                <a:close/>
                <a:moveTo>
                  <a:pt x="6448" y="18469"/>
                </a:moveTo>
                <a:lnTo>
                  <a:pt x="6448" y="20120"/>
                </a:lnTo>
                <a:lnTo>
                  <a:pt x="5519" y="20120"/>
                </a:lnTo>
                <a:lnTo>
                  <a:pt x="5519" y="18469"/>
                </a:lnTo>
                <a:lnTo>
                  <a:pt x="6448" y="18469"/>
                </a:lnTo>
                <a:close/>
                <a:moveTo>
                  <a:pt x="6448" y="16759"/>
                </a:moveTo>
                <a:lnTo>
                  <a:pt x="6448" y="18409"/>
                </a:lnTo>
                <a:lnTo>
                  <a:pt x="5519" y="18409"/>
                </a:lnTo>
                <a:lnTo>
                  <a:pt x="5519" y="16759"/>
                </a:lnTo>
                <a:lnTo>
                  <a:pt x="6448" y="16759"/>
                </a:lnTo>
                <a:close/>
                <a:moveTo>
                  <a:pt x="6448" y="15048"/>
                </a:moveTo>
                <a:lnTo>
                  <a:pt x="6448" y="16699"/>
                </a:lnTo>
                <a:lnTo>
                  <a:pt x="5519" y="16699"/>
                </a:lnTo>
                <a:lnTo>
                  <a:pt x="5519" y="15048"/>
                </a:lnTo>
                <a:lnTo>
                  <a:pt x="6448" y="15048"/>
                </a:lnTo>
                <a:close/>
                <a:moveTo>
                  <a:pt x="6448" y="13397"/>
                </a:moveTo>
                <a:lnTo>
                  <a:pt x="6448" y="14988"/>
                </a:lnTo>
                <a:lnTo>
                  <a:pt x="5519" y="14988"/>
                </a:lnTo>
                <a:lnTo>
                  <a:pt x="5519" y="13397"/>
                </a:lnTo>
                <a:lnTo>
                  <a:pt x="6448" y="13397"/>
                </a:lnTo>
                <a:close/>
                <a:moveTo>
                  <a:pt x="6448" y="11687"/>
                </a:moveTo>
                <a:lnTo>
                  <a:pt x="6448" y="13337"/>
                </a:lnTo>
                <a:lnTo>
                  <a:pt x="5519" y="13337"/>
                </a:lnTo>
                <a:lnTo>
                  <a:pt x="5519" y="11687"/>
                </a:lnTo>
                <a:lnTo>
                  <a:pt x="6448" y="11687"/>
                </a:lnTo>
                <a:close/>
                <a:moveTo>
                  <a:pt x="6448" y="9916"/>
                </a:moveTo>
                <a:lnTo>
                  <a:pt x="6448" y="11627"/>
                </a:lnTo>
                <a:lnTo>
                  <a:pt x="5519" y="11627"/>
                </a:lnTo>
                <a:lnTo>
                  <a:pt x="5519" y="9916"/>
                </a:lnTo>
                <a:lnTo>
                  <a:pt x="6448" y="9916"/>
                </a:lnTo>
                <a:close/>
                <a:moveTo>
                  <a:pt x="6448" y="8206"/>
                </a:moveTo>
                <a:lnTo>
                  <a:pt x="6448" y="9856"/>
                </a:lnTo>
                <a:lnTo>
                  <a:pt x="5519" y="9856"/>
                </a:lnTo>
                <a:lnTo>
                  <a:pt x="5519" y="8206"/>
                </a:lnTo>
                <a:lnTo>
                  <a:pt x="6448" y="8206"/>
                </a:lnTo>
                <a:close/>
                <a:moveTo>
                  <a:pt x="6448" y="6495"/>
                </a:moveTo>
                <a:lnTo>
                  <a:pt x="6448" y="8146"/>
                </a:lnTo>
                <a:lnTo>
                  <a:pt x="5519" y="8146"/>
                </a:lnTo>
                <a:lnTo>
                  <a:pt x="5519" y="6495"/>
                </a:lnTo>
                <a:lnTo>
                  <a:pt x="6448" y="6495"/>
                </a:lnTo>
                <a:close/>
                <a:moveTo>
                  <a:pt x="6448" y="4784"/>
                </a:moveTo>
                <a:lnTo>
                  <a:pt x="6448" y="6435"/>
                </a:lnTo>
                <a:lnTo>
                  <a:pt x="5519" y="6435"/>
                </a:lnTo>
                <a:lnTo>
                  <a:pt x="5519" y="4784"/>
                </a:lnTo>
                <a:lnTo>
                  <a:pt x="6448" y="4784"/>
                </a:lnTo>
                <a:close/>
                <a:moveTo>
                  <a:pt x="6448" y="3074"/>
                </a:moveTo>
                <a:lnTo>
                  <a:pt x="6448" y="4724"/>
                </a:lnTo>
                <a:lnTo>
                  <a:pt x="5519" y="4724"/>
                </a:lnTo>
                <a:lnTo>
                  <a:pt x="5519" y="3074"/>
                </a:lnTo>
                <a:lnTo>
                  <a:pt x="6448" y="3074"/>
                </a:lnTo>
                <a:close/>
                <a:moveTo>
                  <a:pt x="5519" y="3014"/>
                </a:moveTo>
                <a:lnTo>
                  <a:pt x="5519" y="1423"/>
                </a:lnTo>
                <a:lnTo>
                  <a:pt x="6448" y="1423"/>
                </a:lnTo>
                <a:lnTo>
                  <a:pt x="6448" y="3014"/>
                </a:lnTo>
                <a:lnTo>
                  <a:pt x="5519" y="3014"/>
                </a:lnTo>
                <a:close/>
                <a:moveTo>
                  <a:pt x="7408" y="18469"/>
                </a:moveTo>
                <a:lnTo>
                  <a:pt x="7408" y="20120"/>
                </a:lnTo>
                <a:lnTo>
                  <a:pt x="6480" y="20120"/>
                </a:lnTo>
                <a:lnTo>
                  <a:pt x="6480" y="18469"/>
                </a:lnTo>
                <a:lnTo>
                  <a:pt x="7408" y="18469"/>
                </a:lnTo>
                <a:close/>
                <a:moveTo>
                  <a:pt x="7408" y="16759"/>
                </a:moveTo>
                <a:lnTo>
                  <a:pt x="7408" y="18409"/>
                </a:lnTo>
                <a:lnTo>
                  <a:pt x="6480" y="18409"/>
                </a:lnTo>
                <a:lnTo>
                  <a:pt x="6480" y="16759"/>
                </a:lnTo>
                <a:lnTo>
                  <a:pt x="7408" y="16759"/>
                </a:lnTo>
                <a:close/>
                <a:moveTo>
                  <a:pt x="7408" y="15048"/>
                </a:moveTo>
                <a:lnTo>
                  <a:pt x="7408" y="16699"/>
                </a:lnTo>
                <a:lnTo>
                  <a:pt x="6480" y="16699"/>
                </a:lnTo>
                <a:lnTo>
                  <a:pt x="6480" y="15048"/>
                </a:lnTo>
                <a:lnTo>
                  <a:pt x="7408" y="15048"/>
                </a:lnTo>
                <a:close/>
                <a:moveTo>
                  <a:pt x="7408" y="13397"/>
                </a:moveTo>
                <a:lnTo>
                  <a:pt x="7408" y="14988"/>
                </a:lnTo>
                <a:lnTo>
                  <a:pt x="6480" y="14988"/>
                </a:lnTo>
                <a:lnTo>
                  <a:pt x="6480" y="13397"/>
                </a:lnTo>
                <a:lnTo>
                  <a:pt x="7408" y="13397"/>
                </a:lnTo>
                <a:close/>
                <a:moveTo>
                  <a:pt x="7408" y="11687"/>
                </a:moveTo>
                <a:lnTo>
                  <a:pt x="7408" y="13337"/>
                </a:lnTo>
                <a:lnTo>
                  <a:pt x="6480" y="13337"/>
                </a:lnTo>
                <a:lnTo>
                  <a:pt x="6480" y="11687"/>
                </a:lnTo>
                <a:lnTo>
                  <a:pt x="7408" y="11687"/>
                </a:lnTo>
                <a:close/>
                <a:moveTo>
                  <a:pt x="7408" y="9916"/>
                </a:moveTo>
                <a:lnTo>
                  <a:pt x="7408" y="11627"/>
                </a:lnTo>
                <a:lnTo>
                  <a:pt x="6480" y="11627"/>
                </a:lnTo>
                <a:lnTo>
                  <a:pt x="6480" y="9916"/>
                </a:lnTo>
                <a:lnTo>
                  <a:pt x="7408" y="9916"/>
                </a:lnTo>
                <a:close/>
                <a:moveTo>
                  <a:pt x="7408" y="8206"/>
                </a:moveTo>
                <a:lnTo>
                  <a:pt x="7408" y="9856"/>
                </a:lnTo>
                <a:lnTo>
                  <a:pt x="6480" y="9856"/>
                </a:lnTo>
                <a:lnTo>
                  <a:pt x="6480" y="8206"/>
                </a:lnTo>
                <a:lnTo>
                  <a:pt x="7408" y="8206"/>
                </a:lnTo>
                <a:close/>
                <a:moveTo>
                  <a:pt x="7408" y="6495"/>
                </a:moveTo>
                <a:lnTo>
                  <a:pt x="7408" y="8146"/>
                </a:lnTo>
                <a:lnTo>
                  <a:pt x="6480" y="8146"/>
                </a:lnTo>
                <a:lnTo>
                  <a:pt x="6480" y="6495"/>
                </a:lnTo>
                <a:lnTo>
                  <a:pt x="7408" y="6495"/>
                </a:lnTo>
                <a:close/>
                <a:moveTo>
                  <a:pt x="7408" y="4784"/>
                </a:moveTo>
                <a:lnTo>
                  <a:pt x="7408" y="6435"/>
                </a:lnTo>
                <a:lnTo>
                  <a:pt x="6480" y="6435"/>
                </a:lnTo>
                <a:lnTo>
                  <a:pt x="6480" y="4784"/>
                </a:lnTo>
                <a:lnTo>
                  <a:pt x="7408" y="4784"/>
                </a:lnTo>
                <a:close/>
                <a:moveTo>
                  <a:pt x="7408" y="3074"/>
                </a:moveTo>
                <a:lnTo>
                  <a:pt x="7408" y="4724"/>
                </a:lnTo>
                <a:lnTo>
                  <a:pt x="6480" y="4724"/>
                </a:lnTo>
                <a:lnTo>
                  <a:pt x="6480" y="3074"/>
                </a:lnTo>
                <a:lnTo>
                  <a:pt x="7408" y="3074"/>
                </a:lnTo>
                <a:close/>
                <a:moveTo>
                  <a:pt x="6481" y="3014"/>
                </a:moveTo>
                <a:lnTo>
                  <a:pt x="6481" y="1423"/>
                </a:lnTo>
                <a:lnTo>
                  <a:pt x="7410" y="1423"/>
                </a:lnTo>
                <a:lnTo>
                  <a:pt x="7410" y="3014"/>
                </a:lnTo>
                <a:lnTo>
                  <a:pt x="6481" y="3014"/>
                </a:lnTo>
                <a:close/>
                <a:moveTo>
                  <a:pt x="8371" y="18469"/>
                </a:moveTo>
                <a:lnTo>
                  <a:pt x="8371" y="20120"/>
                </a:lnTo>
                <a:lnTo>
                  <a:pt x="7442" y="20120"/>
                </a:lnTo>
                <a:lnTo>
                  <a:pt x="7442" y="18469"/>
                </a:lnTo>
                <a:lnTo>
                  <a:pt x="8371" y="18469"/>
                </a:lnTo>
                <a:close/>
                <a:moveTo>
                  <a:pt x="8371" y="16759"/>
                </a:moveTo>
                <a:lnTo>
                  <a:pt x="8371" y="18409"/>
                </a:lnTo>
                <a:lnTo>
                  <a:pt x="7442" y="18409"/>
                </a:lnTo>
                <a:lnTo>
                  <a:pt x="7442" y="16759"/>
                </a:lnTo>
                <a:lnTo>
                  <a:pt x="8371" y="16759"/>
                </a:lnTo>
                <a:close/>
                <a:moveTo>
                  <a:pt x="8371" y="15048"/>
                </a:moveTo>
                <a:lnTo>
                  <a:pt x="8371" y="16699"/>
                </a:lnTo>
                <a:lnTo>
                  <a:pt x="7442" y="16699"/>
                </a:lnTo>
                <a:lnTo>
                  <a:pt x="7442" y="15048"/>
                </a:lnTo>
                <a:lnTo>
                  <a:pt x="8371" y="15048"/>
                </a:lnTo>
                <a:close/>
                <a:moveTo>
                  <a:pt x="8371" y="13397"/>
                </a:moveTo>
                <a:lnTo>
                  <a:pt x="8371" y="14988"/>
                </a:lnTo>
                <a:lnTo>
                  <a:pt x="7442" y="14988"/>
                </a:lnTo>
                <a:lnTo>
                  <a:pt x="7442" y="13397"/>
                </a:lnTo>
                <a:lnTo>
                  <a:pt x="8371" y="13397"/>
                </a:lnTo>
                <a:close/>
                <a:moveTo>
                  <a:pt x="8371" y="11687"/>
                </a:moveTo>
                <a:lnTo>
                  <a:pt x="8371" y="13337"/>
                </a:lnTo>
                <a:lnTo>
                  <a:pt x="7442" y="13337"/>
                </a:lnTo>
                <a:lnTo>
                  <a:pt x="7442" y="11687"/>
                </a:lnTo>
                <a:lnTo>
                  <a:pt x="8371" y="11687"/>
                </a:lnTo>
                <a:close/>
                <a:moveTo>
                  <a:pt x="8371" y="9916"/>
                </a:moveTo>
                <a:lnTo>
                  <a:pt x="8371" y="11627"/>
                </a:lnTo>
                <a:lnTo>
                  <a:pt x="7442" y="11627"/>
                </a:lnTo>
                <a:lnTo>
                  <a:pt x="7442" y="9916"/>
                </a:lnTo>
                <a:lnTo>
                  <a:pt x="8371" y="9916"/>
                </a:lnTo>
                <a:close/>
                <a:moveTo>
                  <a:pt x="8371" y="8206"/>
                </a:moveTo>
                <a:lnTo>
                  <a:pt x="8371" y="9856"/>
                </a:lnTo>
                <a:lnTo>
                  <a:pt x="7442" y="9856"/>
                </a:lnTo>
                <a:lnTo>
                  <a:pt x="7442" y="8206"/>
                </a:lnTo>
                <a:lnTo>
                  <a:pt x="8371" y="8206"/>
                </a:lnTo>
                <a:close/>
                <a:moveTo>
                  <a:pt x="8371" y="6495"/>
                </a:moveTo>
                <a:lnTo>
                  <a:pt x="8371" y="8146"/>
                </a:lnTo>
                <a:lnTo>
                  <a:pt x="7442" y="8146"/>
                </a:lnTo>
                <a:lnTo>
                  <a:pt x="7442" y="6495"/>
                </a:lnTo>
                <a:lnTo>
                  <a:pt x="8371" y="6495"/>
                </a:lnTo>
                <a:close/>
                <a:moveTo>
                  <a:pt x="8371" y="4784"/>
                </a:moveTo>
                <a:lnTo>
                  <a:pt x="8371" y="6435"/>
                </a:lnTo>
                <a:lnTo>
                  <a:pt x="7442" y="6435"/>
                </a:lnTo>
                <a:lnTo>
                  <a:pt x="7442" y="4784"/>
                </a:lnTo>
                <a:lnTo>
                  <a:pt x="8371" y="4784"/>
                </a:lnTo>
                <a:close/>
                <a:moveTo>
                  <a:pt x="8371" y="3074"/>
                </a:moveTo>
                <a:lnTo>
                  <a:pt x="8371" y="4724"/>
                </a:lnTo>
                <a:lnTo>
                  <a:pt x="7442" y="4724"/>
                </a:lnTo>
                <a:lnTo>
                  <a:pt x="7442" y="3074"/>
                </a:lnTo>
                <a:lnTo>
                  <a:pt x="8371" y="3074"/>
                </a:lnTo>
                <a:close/>
                <a:moveTo>
                  <a:pt x="7442" y="3014"/>
                </a:moveTo>
                <a:lnTo>
                  <a:pt x="7442" y="1423"/>
                </a:lnTo>
                <a:lnTo>
                  <a:pt x="8371" y="1423"/>
                </a:lnTo>
                <a:lnTo>
                  <a:pt x="8371" y="3014"/>
                </a:lnTo>
                <a:lnTo>
                  <a:pt x="7442" y="3014"/>
                </a:lnTo>
                <a:close/>
                <a:moveTo>
                  <a:pt x="9333" y="18469"/>
                </a:moveTo>
                <a:lnTo>
                  <a:pt x="9333" y="20120"/>
                </a:lnTo>
                <a:lnTo>
                  <a:pt x="8405" y="20120"/>
                </a:lnTo>
                <a:lnTo>
                  <a:pt x="8405" y="18469"/>
                </a:lnTo>
                <a:lnTo>
                  <a:pt x="9333" y="18469"/>
                </a:lnTo>
                <a:close/>
                <a:moveTo>
                  <a:pt x="9333" y="16759"/>
                </a:moveTo>
                <a:lnTo>
                  <a:pt x="9333" y="18409"/>
                </a:lnTo>
                <a:lnTo>
                  <a:pt x="8405" y="18409"/>
                </a:lnTo>
                <a:lnTo>
                  <a:pt x="8405" y="16759"/>
                </a:lnTo>
                <a:lnTo>
                  <a:pt x="9333" y="16759"/>
                </a:lnTo>
                <a:close/>
                <a:moveTo>
                  <a:pt x="9333" y="15048"/>
                </a:moveTo>
                <a:lnTo>
                  <a:pt x="9333" y="16699"/>
                </a:lnTo>
                <a:lnTo>
                  <a:pt x="8405" y="16699"/>
                </a:lnTo>
                <a:lnTo>
                  <a:pt x="8405" y="15048"/>
                </a:lnTo>
                <a:lnTo>
                  <a:pt x="9333" y="15048"/>
                </a:lnTo>
                <a:close/>
                <a:moveTo>
                  <a:pt x="9333" y="13397"/>
                </a:moveTo>
                <a:lnTo>
                  <a:pt x="9333" y="14988"/>
                </a:lnTo>
                <a:lnTo>
                  <a:pt x="8405" y="14988"/>
                </a:lnTo>
                <a:lnTo>
                  <a:pt x="8405" y="13397"/>
                </a:lnTo>
                <a:lnTo>
                  <a:pt x="9333" y="13397"/>
                </a:lnTo>
                <a:close/>
                <a:moveTo>
                  <a:pt x="9333" y="11687"/>
                </a:moveTo>
                <a:lnTo>
                  <a:pt x="9333" y="13337"/>
                </a:lnTo>
                <a:lnTo>
                  <a:pt x="8405" y="13337"/>
                </a:lnTo>
                <a:lnTo>
                  <a:pt x="8405" y="11687"/>
                </a:lnTo>
                <a:lnTo>
                  <a:pt x="9333" y="11687"/>
                </a:lnTo>
                <a:close/>
                <a:moveTo>
                  <a:pt x="9333" y="9916"/>
                </a:moveTo>
                <a:lnTo>
                  <a:pt x="9333" y="11627"/>
                </a:lnTo>
                <a:lnTo>
                  <a:pt x="8405" y="11627"/>
                </a:lnTo>
                <a:lnTo>
                  <a:pt x="8405" y="9916"/>
                </a:lnTo>
                <a:lnTo>
                  <a:pt x="9333" y="9916"/>
                </a:lnTo>
                <a:close/>
                <a:moveTo>
                  <a:pt x="9333" y="8206"/>
                </a:moveTo>
                <a:lnTo>
                  <a:pt x="9333" y="9856"/>
                </a:lnTo>
                <a:lnTo>
                  <a:pt x="8405" y="9856"/>
                </a:lnTo>
                <a:lnTo>
                  <a:pt x="8405" y="8206"/>
                </a:lnTo>
                <a:lnTo>
                  <a:pt x="9333" y="8206"/>
                </a:lnTo>
                <a:close/>
                <a:moveTo>
                  <a:pt x="9333" y="6495"/>
                </a:moveTo>
                <a:lnTo>
                  <a:pt x="9333" y="8146"/>
                </a:lnTo>
                <a:lnTo>
                  <a:pt x="8405" y="8146"/>
                </a:lnTo>
                <a:lnTo>
                  <a:pt x="8405" y="6495"/>
                </a:lnTo>
                <a:lnTo>
                  <a:pt x="9333" y="6495"/>
                </a:lnTo>
                <a:close/>
                <a:moveTo>
                  <a:pt x="9333" y="4784"/>
                </a:moveTo>
                <a:lnTo>
                  <a:pt x="9333" y="6435"/>
                </a:lnTo>
                <a:lnTo>
                  <a:pt x="8405" y="6435"/>
                </a:lnTo>
                <a:lnTo>
                  <a:pt x="8405" y="4784"/>
                </a:lnTo>
                <a:lnTo>
                  <a:pt x="9333" y="4784"/>
                </a:lnTo>
                <a:close/>
                <a:moveTo>
                  <a:pt x="9333" y="3074"/>
                </a:moveTo>
                <a:lnTo>
                  <a:pt x="9333" y="4724"/>
                </a:lnTo>
                <a:lnTo>
                  <a:pt x="8405" y="4724"/>
                </a:lnTo>
                <a:lnTo>
                  <a:pt x="8405" y="3074"/>
                </a:lnTo>
                <a:lnTo>
                  <a:pt x="9333" y="3074"/>
                </a:lnTo>
                <a:close/>
                <a:moveTo>
                  <a:pt x="8405" y="3014"/>
                </a:moveTo>
                <a:lnTo>
                  <a:pt x="8405" y="1423"/>
                </a:lnTo>
                <a:lnTo>
                  <a:pt x="9333" y="1423"/>
                </a:lnTo>
                <a:lnTo>
                  <a:pt x="9333" y="3014"/>
                </a:lnTo>
                <a:lnTo>
                  <a:pt x="8405" y="3014"/>
                </a:lnTo>
                <a:close/>
                <a:moveTo>
                  <a:pt x="10296" y="18469"/>
                </a:moveTo>
                <a:lnTo>
                  <a:pt x="10296" y="20120"/>
                </a:lnTo>
                <a:lnTo>
                  <a:pt x="9367" y="20120"/>
                </a:lnTo>
                <a:lnTo>
                  <a:pt x="9367" y="18469"/>
                </a:lnTo>
                <a:lnTo>
                  <a:pt x="10296" y="18469"/>
                </a:lnTo>
                <a:close/>
                <a:moveTo>
                  <a:pt x="10296" y="16759"/>
                </a:moveTo>
                <a:lnTo>
                  <a:pt x="10296" y="18409"/>
                </a:lnTo>
                <a:lnTo>
                  <a:pt x="9367" y="18409"/>
                </a:lnTo>
                <a:lnTo>
                  <a:pt x="9367" y="16759"/>
                </a:lnTo>
                <a:lnTo>
                  <a:pt x="10296" y="16759"/>
                </a:lnTo>
                <a:close/>
                <a:moveTo>
                  <a:pt x="10296" y="15048"/>
                </a:moveTo>
                <a:lnTo>
                  <a:pt x="10296" y="16699"/>
                </a:lnTo>
                <a:lnTo>
                  <a:pt x="9367" y="16699"/>
                </a:lnTo>
                <a:lnTo>
                  <a:pt x="9367" y="15048"/>
                </a:lnTo>
                <a:lnTo>
                  <a:pt x="10296" y="15048"/>
                </a:lnTo>
                <a:close/>
                <a:moveTo>
                  <a:pt x="10296" y="13397"/>
                </a:moveTo>
                <a:lnTo>
                  <a:pt x="10296" y="14988"/>
                </a:lnTo>
                <a:lnTo>
                  <a:pt x="9367" y="14988"/>
                </a:lnTo>
                <a:lnTo>
                  <a:pt x="9367" y="13397"/>
                </a:lnTo>
                <a:lnTo>
                  <a:pt x="10296" y="13397"/>
                </a:lnTo>
                <a:close/>
                <a:moveTo>
                  <a:pt x="10296" y="11687"/>
                </a:moveTo>
                <a:lnTo>
                  <a:pt x="10296" y="13337"/>
                </a:lnTo>
                <a:lnTo>
                  <a:pt x="9367" y="13337"/>
                </a:lnTo>
                <a:lnTo>
                  <a:pt x="9367" y="11687"/>
                </a:lnTo>
                <a:lnTo>
                  <a:pt x="10296" y="11687"/>
                </a:lnTo>
                <a:close/>
                <a:moveTo>
                  <a:pt x="10296" y="9916"/>
                </a:moveTo>
                <a:lnTo>
                  <a:pt x="10296" y="11627"/>
                </a:lnTo>
                <a:lnTo>
                  <a:pt x="9367" y="11627"/>
                </a:lnTo>
                <a:lnTo>
                  <a:pt x="9367" y="9916"/>
                </a:lnTo>
                <a:lnTo>
                  <a:pt x="10296" y="9916"/>
                </a:lnTo>
                <a:close/>
                <a:moveTo>
                  <a:pt x="10296" y="8206"/>
                </a:moveTo>
                <a:lnTo>
                  <a:pt x="10296" y="9856"/>
                </a:lnTo>
                <a:lnTo>
                  <a:pt x="9367" y="9856"/>
                </a:lnTo>
                <a:lnTo>
                  <a:pt x="9367" y="8206"/>
                </a:lnTo>
                <a:lnTo>
                  <a:pt x="10296" y="8206"/>
                </a:lnTo>
                <a:close/>
                <a:moveTo>
                  <a:pt x="10296" y="6495"/>
                </a:moveTo>
                <a:lnTo>
                  <a:pt x="10296" y="8146"/>
                </a:lnTo>
                <a:lnTo>
                  <a:pt x="9367" y="8146"/>
                </a:lnTo>
                <a:lnTo>
                  <a:pt x="9367" y="6495"/>
                </a:lnTo>
                <a:lnTo>
                  <a:pt x="10296" y="6495"/>
                </a:lnTo>
                <a:close/>
                <a:moveTo>
                  <a:pt x="10296" y="4784"/>
                </a:moveTo>
                <a:lnTo>
                  <a:pt x="10296" y="6435"/>
                </a:lnTo>
                <a:lnTo>
                  <a:pt x="9367" y="6435"/>
                </a:lnTo>
                <a:lnTo>
                  <a:pt x="9367" y="4784"/>
                </a:lnTo>
                <a:lnTo>
                  <a:pt x="10296" y="4784"/>
                </a:lnTo>
                <a:close/>
                <a:moveTo>
                  <a:pt x="10296" y="3074"/>
                </a:moveTo>
                <a:lnTo>
                  <a:pt x="10296" y="4724"/>
                </a:lnTo>
                <a:lnTo>
                  <a:pt x="9367" y="4724"/>
                </a:lnTo>
                <a:lnTo>
                  <a:pt x="9367" y="3074"/>
                </a:lnTo>
                <a:lnTo>
                  <a:pt x="10296" y="3074"/>
                </a:lnTo>
                <a:close/>
                <a:moveTo>
                  <a:pt x="9367" y="3014"/>
                </a:moveTo>
                <a:lnTo>
                  <a:pt x="9367" y="1423"/>
                </a:lnTo>
                <a:lnTo>
                  <a:pt x="10296" y="1423"/>
                </a:lnTo>
                <a:lnTo>
                  <a:pt x="10296" y="3014"/>
                </a:lnTo>
                <a:lnTo>
                  <a:pt x="9367" y="3014"/>
                </a:lnTo>
                <a:close/>
                <a:moveTo>
                  <a:pt x="11258" y="18469"/>
                </a:moveTo>
                <a:lnTo>
                  <a:pt x="11258" y="20120"/>
                </a:lnTo>
                <a:lnTo>
                  <a:pt x="10330" y="20120"/>
                </a:lnTo>
                <a:lnTo>
                  <a:pt x="10330" y="18469"/>
                </a:lnTo>
                <a:lnTo>
                  <a:pt x="11258" y="18469"/>
                </a:lnTo>
                <a:close/>
                <a:moveTo>
                  <a:pt x="11258" y="16759"/>
                </a:moveTo>
                <a:lnTo>
                  <a:pt x="11258" y="18409"/>
                </a:lnTo>
                <a:lnTo>
                  <a:pt x="10330" y="18409"/>
                </a:lnTo>
                <a:lnTo>
                  <a:pt x="10330" y="16759"/>
                </a:lnTo>
                <a:lnTo>
                  <a:pt x="11258" y="16759"/>
                </a:lnTo>
                <a:close/>
                <a:moveTo>
                  <a:pt x="11258" y="15048"/>
                </a:moveTo>
                <a:lnTo>
                  <a:pt x="11258" y="16699"/>
                </a:lnTo>
                <a:lnTo>
                  <a:pt x="10330" y="16699"/>
                </a:lnTo>
                <a:lnTo>
                  <a:pt x="10330" y="15048"/>
                </a:lnTo>
                <a:lnTo>
                  <a:pt x="11258" y="15048"/>
                </a:lnTo>
                <a:close/>
                <a:moveTo>
                  <a:pt x="11258" y="13397"/>
                </a:moveTo>
                <a:lnTo>
                  <a:pt x="11258" y="14988"/>
                </a:lnTo>
                <a:lnTo>
                  <a:pt x="10330" y="14988"/>
                </a:lnTo>
                <a:lnTo>
                  <a:pt x="10330" y="13397"/>
                </a:lnTo>
                <a:lnTo>
                  <a:pt x="11258" y="13397"/>
                </a:lnTo>
                <a:close/>
                <a:moveTo>
                  <a:pt x="11258" y="11687"/>
                </a:moveTo>
                <a:lnTo>
                  <a:pt x="11258" y="13337"/>
                </a:lnTo>
                <a:lnTo>
                  <a:pt x="10330" y="13337"/>
                </a:lnTo>
                <a:lnTo>
                  <a:pt x="10330" y="11687"/>
                </a:lnTo>
                <a:lnTo>
                  <a:pt x="11258" y="11687"/>
                </a:lnTo>
                <a:close/>
                <a:moveTo>
                  <a:pt x="11258" y="9916"/>
                </a:moveTo>
                <a:lnTo>
                  <a:pt x="11258" y="11627"/>
                </a:lnTo>
                <a:lnTo>
                  <a:pt x="10330" y="11627"/>
                </a:lnTo>
                <a:lnTo>
                  <a:pt x="10330" y="9916"/>
                </a:lnTo>
                <a:lnTo>
                  <a:pt x="11258" y="9916"/>
                </a:lnTo>
                <a:close/>
                <a:moveTo>
                  <a:pt x="11258" y="8206"/>
                </a:moveTo>
                <a:lnTo>
                  <a:pt x="11258" y="9856"/>
                </a:lnTo>
                <a:lnTo>
                  <a:pt x="10330" y="9856"/>
                </a:lnTo>
                <a:lnTo>
                  <a:pt x="10330" y="8206"/>
                </a:lnTo>
                <a:lnTo>
                  <a:pt x="11258" y="8206"/>
                </a:lnTo>
                <a:close/>
                <a:moveTo>
                  <a:pt x="11258" y="6495"/>
                </a:moveTo>
                <a:lnTo>
                  <a:pt x="11258" y="8146"/>
                </a:lnTo>
                <a:lnTo>
                  <a:pt x="10330" y="8146"/>
                </a:lnTo>
                <a:lnTo>
                  <a:pt x="10330" y="6495"/>
                </a:lnTo>
                <a:lnTo>
                  <a:pt x="11258" y="6495"/>
                </a:lnTo>
                <a:close/>
                <a:moveTo>
                  <a:pt x="11258" y="4784"/>
                </a:moveTo>
                <a:lnTo>
                  <a:pt x="11258" y="6435"/>
                </a:lnTo>
                <a:lnTo>
                  <a:pt x="10330" y="6435"/>
                </a:lnTo>
                <a:lnTo>
                  <a:pt x="10330" y="4784"/>
                </a:lnTo>
                <a:lnTo>
                  <a:pt x="11258" y="4784"/>
                </a:lnTo>
                <a:close/>
                <a:moveTo>
                  <a:pt x="11258" y="3074"/>
                </a:moveTo>
                <a:lnTo>
                  <a:pt x="11258" y="4724"/>
                </a:lnTo>
                <a:lnTo>
                  <a:pt x="10330" y="4724"/>
                </a:lnTo>
                <a:lnTo>
                  <a:pt x="10330" y="3074"/>
                </a:lnTo>
                <a:lnTo>
                  <a:pt x="11258" y="3074"/>
                </a:lnTo>
                <a:close/>
                <a:moveTo>
                  <a:pt x="10330" y="3014"/>
                </a:moveTo>
                <a:lnTo>
                  <a:pt x="10330" y="1423"/>
                </a:lnTo>
                <a:lnTo>
                  <a:pt x="11258" y="1423"/>
                </a:lnTo>
                <a:lnTo>
                  <a:pt x="11258" y="3014"/>
                </a:lnTo>
                <a:lnTo>
                  <a:pt x="10330" y="3014"/>
                </a:lnTo>
                <a:close/>
                <a:moveTo>
                  <a:pt x="12219" y="18469"/>
                </a:moveTo>
                <a:lnTo>
                  <a:pt x="12219" y="20120"/>
                </a:lnTo>
                <a:lnTo>
                  <a:pt x="11291" y="20120"/>
                </a:lnTo>
                <a:lnTo>
                  <a:pt x="11291" y="18469"/>
                </a:lnTo>
                <a:lnTo>
                  <a:pt x="12219" y="18469"/>
                </a:lnTo>
                <a:close/>
                <a:moveTo>
                  <a:pt x="12219" y="16759"/>
                </a:moveTo>
                <a:lnTo>
                  <a:pt x="12219" y="18409"/>
                </a:lnTo>
                <a:lnTo>
                  <a:pt x="11291" y="18409"/>
                </a:lnTo>
                <a:lnTo>
                  <a:pt x="11291" y="16759"/>
                </a:lnTo>
                <a:lnTo>
                  <a:pt x="12219" y="16759"/>
                </a:lnTo>
                <a:close/>
                <a:moveTo>
                  <a:pt x="12219" y="15048"/>
                </a:moveTo>
                <a:lnTo>
                  <a:pt x="12219" y="16699"/>
                </a:lnTo>
                <a:lnTo>
                  <a:pt x="11291" y="16699"/>
                </a:lnTo>
                <a:lnTo>
                  <a:pt x="11291" y="15048"/>
                </a:lnTo>
                <a:lnTo>
                  <a:pt x="12219" y="15048"/>
                </a:lnTo>
                <a:close/>
                <a:moveTo>
                  <a:pt x="12219" y="13397"/>
                </a:moveTo>
                <a:lnTo>
                  <a:pt x="12219" y="14988"/>
                </a:lnTo>
                <a:lnTo>
                  <a:pt x="11291" y="14988"/>
                </a:lnTo>
                <a:lnTo>
                  <a:pt x="11291" y="13397"/>
                </a:lnTo>
                <a:lnTo>
                  <a:pt x="12219" y="13397"/>
                </a:lnTo>
                <a:close/>
                <a:moveTo>
                  <a:pt x="12219" y="11687"/>
                </a:moveTo>
                <a:lnTo>
                  <a:pt x="12219" y="13337"/>
                </a:lnTo>
                <a:lnTo>
                  <a:pt x="11291" y="13337"/>
                </a:lnTo>
                <a:lnTo>
                  <a:pt x="11291" y="11687"/>
                </a:lnTo>
                <a:lnTo>
                  <a:pt x="12219" y="11687"/>
                </a:lnTo>
                <a:close/>
                <a:moveTo>
                  <a:pt x="12219" y="9916"/>
                </a:moveTo>
                <a:lnTo>
                  <a:pt x="12219" y="11627"/>
                </a:lnTo>
                <a:lnTo>
                  <a:pt x="11291" y="11627"/>
                </a:lnTo>
                <a:lnTo>
                  <a:pt x="11291" y="9916"/>
                </a:lnTo>
                <a:lnTo>
                  <a:pt x="12219" y="9916"/>
                </a:lnTo>
                <a:close/>
                <a:moveTo>
                  <a:pt x="12219" y="8206"/>
                </a:moveTo>
                <a:lnTo>
                  <a:pt x="12219" y="9856"/>
                </a:lnTo>
                <a:lnTo>
                  <a:pt x="11291" y="9856"/>
                </a:lnTo>
                <a:lnTo>
                  <a:pt x="11291" y="8206"/>
                </a:lnTo>
                <a:lnTo>
                  <a:pt x="12219" y="8206"/>
                </a:lnTo>
                <a:close/>
                <a:moveTo>
                  <a:pt x="12219" y="6495"/>
                </a:moveTo>
                <a:lnTo>
                  <a:pt x="12219" y="8146"/>
                </a:lnTo>
                <a:lnTo>
                  <a:pt x="11291" y="8146"/>
                </a:lnTo>
                <a:lnTo>
                  <a:pt x="11291" y="6495"/>
                </a:lnTo>
                <a:lnTo>
                  <a:pt x="12219" y="6495"/>
                </a:lnTo>
                <a:close/>
                <a:moveTo>
                  <a:pt x="12219" y="4784"/>
                </a:moveTo>
                <a:lnTo>
                  <a:pt x="12219" y="6435"/>
                </a:lnTo>
                <a:lnTo>
                  <a:pt x="11291" y="6435"/>
                </a:lnTo>
                <a:lnTo>
                  <a:pt x="11291" y="4784"/>
                </a:lnTo>
                <a:lnTo>
                  <a:pt x="12219" y="4784"/>
                </a:lnTo>
                <a:close/>
                <a:moveTo>
                  <a:pt x="12219" y="3074"/>
                </a:moveTo>
                <a:lnTo>
                  <a:pt x="12219" y="4724"/>
                </a:lnTo>
                <a:lnTo>
                  <a:pt x="11291" y="4724"/>
                </a:lnTo>
                <a:lnTo>
                  <a:pt x="11291" y="3074"/>
                </a:lnTo>
                <a:lnTo>
                  <a:pt x="12219" y="3074"/>
                </a:lnTo>
                <a:close/>
                <a:moveTo>
                  <a:pt x="11292" y="3014"/>
                </a:moveTo>
                <a:lnTo>
                  <a:pt x="11292" y="1423"/>
                </a:lnTo>
                <a:lnTo>
                  <a:pt x="12221" y="1423"/>
                </a:lnTo>
                <a:lnTo>
                  <a:pt x="12221" y="3014"/>
                </a:lnTo>
                <a:lnTo>
                  <a:pt x="11292" y="3014"/>
                </a:lnTo>
                <a:close/>
                <a:moveTo>
                  <a:pt x="13182" y="18469"/>
                </a:moveTo>
                <a:lnTo>
                  <a:pt x="13182" y="20120"/>
                </a:lnTo>
                <a:lnTo>
                  <a:pt x="12253" y="20120"/>
                </a:lnTo>
                <a:lnTo>
                  <a:pt x="12253" y="18469"/>
                </a:lnTo>
                <a:lnTo>
                  <a:pt x="13182" y="18469"/>
                </a:lnTo>
                <a:close/>
                <a:moveTo>
                  <a:pt x="13182" y="16759"/>
                </a:moveTo>
                <a:lnTo>
                  <a:pt x="13182" y="18409"/>
                </a:lnTo>
                <a:lnTo>
                  <a:pt x="12253" y="18409"/>
                </a:lnTo>
                <a:lnTo>
                  <a:pt x="12253" y="16759"/>
                </a:lnTo>
                <a:lnTo>
                  <a:pt x="13182" y="16759"/>
                </a:lnTo>
                <a:close/>
                <a:moveTo>
                  <a:pt x="13182" y="15048"/>
                </a:moveTo>
                <a:lnTo>
                  <a:pt x="13182" y="16699"/>
                </a:lnTo>
                <a:lnTo>
                  <a:pt x="12253" y="16699"/>
                </a:lnTo>
                <a:lnTo>
                  <a:pt x="12253" y="15048"/>
                </a:lnTo>
                <a:lnTo>
                  <a:pt x="13182" y="15048"/>
                </a:lnTo>
                <a:close/>
                <a:moveTo>
                  <a:pt x="13182" y="13397"/>
                </a:moveTo>
                <a:lnTo>
                  <a:pt x="13182" y="14988"/>
                </a:lnTo>
                <a:lnTo>
                  <a:pt x="12253" y="14988"/>
                </a:lnTo>
                <a:lnTo>
                  <a:pt x="12253" y="13397"/>
                </a:lnTo>
                <a:lnTo>
                  <a:pt x="13182" y="13397"/>
                </a:lnTo>
                <a:close/>
                <a:moveTo>
                  <a:pt x="13182" y="11687"/>
                </a:moveTo>
                <a:lnTo>
                  <a:pt x="13182" y="13337"/>
                </a:lnTo>
                <a:lnTo>
                  <a:pt x="12253" y="13337"/>
                </a:lnTo>
                <a:lnTo>
                  <a:pt x="12253" y="11687"/>
                </a:lnTo>
                <a:lnTo>
                  <a:pt x="13182" y="11687"/>
                </a:lnTo>
                <a:close/>
                <a:moveTo>
                  <a:pt x="13182" y="9916"/>
                </a:moveTo>
                <a:lnTo>
                  <a:pt x="13182" y="11627"/>
                </a:lnTo>
                <a:lnTo>
                  <a:pt x="12253" y="11627"/>
                </a:lnTo>
                <a:lnTo>
                  <a:pt x="12253" y="9916"/>
                </a:lnTo>
                <a:lnTo>
                  <a:pt x="13182" y="9916"/>
                </a:lnTo>
                <a:close/>
                <a:moveTo>
                  <a:pt x="13182" y="8206"/>
                </a:moveTo>
                <a:lnTo>
                  <a:pt x="13182" y="9856"/>
                </a:lnTo>
                <a:lnTo>
                  <a:pt x="12253" y="9856"/>
                </a:lnTo>
                <a:lnTo>
                  <a:pt x="12253" y="8206"/>
                </a:lnTo>
                <a:lnTo>
                  <a:pt x="13182" y="8206"/>
                </a:lnTo>
                <a:close/>
                <a:moveTo>
                  <a:pt x="13182" y="6495"/>
                </a:moveTo>
                <a:lnTo>
                  <a:pt x="13182" y="8146"/>
                </a:lnTo>
                <a:lnTo>
                  <a:pt x="12253" y="8146"/>
                </a:lnTo>
                <a:lnTo>
                  <a:pt x="12253" y="6495"/>
                </a:lnTo>
                <a:lnTo>
                  <a:pt x="13182" y="6495"/>
                </a:lnTo>
                <a:close/>
                <a:moveTo>
                  <a:pt x="13182" y="4784"/>
                </a:moveTo>
                <a:lnTo>
                  <a:pt x="13182" y="6435"/>
                </a:lnTo>
                <a:lnTo>
                  <a:pt x="12253" y="6435"/>
                </a:lnTo>
                <a:lnTo>
                  <a:pt x="12253" y="4784"/>
                </a:lnTo>
                <a:lnTo>
                  <a:pt x="13182" y="4784"/>
                </a:lnTo>
                <a:close/>
                <a:moveTo>
                  <a:pt x="13182" y="3074"/>
                </a:moveTo>
                <a:lnTo>
                  <a:pt x="13182" y="4724"/>
                </a:lnTo>
                <a:lnTo>
                  <a:pt x="12253" y="4724"/>
                </a:lnTo>
                <a:lnTo>
                  <a:pt x="12253" y="3074"/>
                </a:lnTo>
                <a:lnTo>
                  <a:pt x="13182" y="3074"/>
                </a:lnTo>
                <a:close/>
                <a:moveTo>
                  <a:pt x="12253" y="3014"/>
                </a:moveTo>
                <a:lnTo>
                  <a:pt x="12253" y="1423"/>
                </a:lnTo>
                <a:lnTo>
                  <a:pt x="13182" y="1423"/>
                </a:lnTo>
                <a:lnTo>
                  <a:pt x="13182" y="3014"/>
                </a:lnTo>
                <a:lnTo>
                  <a:pt x="12253" y="3014"/>
                </a:lnTo>
                <a:close/>
                <a:moveTo>
                  <a:pt x="14144" y="18469"/>
                </a:moveTo>
                <a:lnTo>
                  <a:pt x="14144" y="20120"/>
                </a:lnTo>
                <a:lnTo>
                  <a:pt x="13216" y="20120"/>
                </a:lnTo>
                <a:lnTo>
                  <a:pt x="13216" y="18469"/>
                </a:lnTo>
                <a:lnTo>
                  <a:pt x="14144" y="18469"/>
                </a:lnTo>
                <a:close/>
                <a:moveTo>
                  <a:pt x="14144" y="16759"/>
                </a:moveTo>
                <a:lnTo>
                  <a:pt x="14144" y="18409"/>
                </a:lnTo>
                <a:lnTo>
                  <a:pt x="13216" y="18409"/>
                </a:lnTo>
                <a:lnTo>
                  <a:pt x="13216" y="16759"/>
                </a:lnTo>
                <a:lnTo>
                  <a:pt x="14144" y="16759"/>
                </a:lnTo>
                <a:close/>
                <a:moveTo>
                  <a:pt x="14144" y="15048"/>
                </a:moveTo>
                <a:lnTo>
                  <a:pt x="14144" y="16699"/>
                </a:lnTo>
                <a:lnTo>
                  <a:pt x="13216" y="16699"/>
                </a:lnTo>
                <a:lnTo>
                  <a:pt x="13216" y="15048"/>
                </a:lnTo>
                <a:lnTo>
                  <a:pt x="14144" y="15048"/>
                </a:lnTo>
                <a:close/>
                <a:moveTo>
                  <a:pt x="14144" y="13397"/>
                </a:moveTo>
                <a:lnTo>
                  <a:pt x="14144" y="14988"/>
                </a:lnTo>
                <a:lnTo>
                  <a:pt x="13216" y="14988"/>
                </a:lnTo>
                <a:lnTo>
                  <a:pt x="13216" y="13397"/>
                </a:lnTo>
                <a:lnTo>
                  <a:pt x="14144" y="13397"/>
                </a:lnTo>
                <a:close/>
                <a:moveTo>
                  <a:pt x="14144" y="11687"/>
                </a:moveTo>
                <a:lnTo>
                  <a:pt x="14144" y="13337"/>
                </a:lnTo>
                <a:lnTo>
                  <a:pt x="13216" y="13337"/>
                </a:lnTo>
                <a:lnTo>
                  <a:pt x="13216" y="11687"/>
                </a:lnTo>
                <a:lnTo>
                  <a:pt x="14144" y="11687"/>
                </a:lnTo>
                <a:close/>
                <a:moveTo>
                  <a:pt x="14144" y="9916"/>
                </a:moveTo>
                <a:lnTo>
                  <a:pt x="14144" y="11627"/>
                </a:lnTo>
                <a:lnTo>
                  <a:pt x="13216" y="11627"/>
                </a:lnTo>
                <a:lnTo>
                  <a:pt x="13216" y="9916"/>
                </a:lnTo>
                <a:lnTo>
                  <a:pt x="14144" y="9916"/>
                </a:lnTo>
                <a:close/>
                <a:moveTo>
                  <a:pt x="14144" y="8206"/>
                </a:moveTo>
                <a:lnTo>
                  <a:pt x="14144" y="9856"/>
                </a:lnTo>
                <a:lnTo>
                  <a:pt x="13216" y="9856"/>
                </a:lnTo>
                <a:lnTo>
                  <a:pt x="13216" y="8206"/>
                </a:lnTo>
                <a:lnTo>
                  <a:pt x="14144" y="8206"/>
                </a:lnTo>
                <a:close/>
                <a:moveTo>
                  <a:pt x="14144" y="6495"/>
                </a:moveTo>
                <a:lnTo>
                  <a:pt x="14144" y="8146"/>
                </a:lnTo>
                <a:lnTo>
                  <a:pt x="13216" y="8146"/>
                </a:lnTo>
                <a:lnTo>
                  <a:pt x="13216" y="6495"/>
                </a:lnTo>
                <a:lnTo>
                  <a:pt x="14144" y="6495"/>
                </a:lnTo>
                <a:close/>
                <a:moveTo>
                  <a:pt x="14144" y="4784"/>
                </a:moveTo>
                <a:lnTo>
                  <a:pt x="14144" y="6435"/>
                </a:lnTo>
                <a:lnTo>
                  <a:pt x="13216" y="6435"/>
                </a:lnTo>
                <a:lnTo>
                  <a:pt x="13216" y="4784"/>
                </a:lnTo>
                <a:lnTo>
                  <a:pt x="14144" y="4784"/>
                </a:lnTo>
                <a:close/>
                <a:moveTo>
                  <a:pt x="14144" y="3074"/>
                </a:moveTo>
                <a:lnTo>
                  <a:pt x="14144" y="4724"/>
                </a:lnTo>
                <a:lnTo>
                  <a:pt x="13216" y="4724"/>
                </a:lnTo>
                <a:lnTo>
                  <a:pt x="13216" y="3074"/>
                </a:lnTo>
                <a:lnTo>
                  <a:pt x="14144" y="3074"/>
                </a:lnTo>
                <a:close/>
                <a:moveTo>
                  <a:pt x="13216" y="3014"/>
                </a:moveTo>
                <a:lnTo>
                  <a:pt x="13216" y="1423"/>
                </a:lnTo>
                <a:lnTo>
                  <a:pt x="14144" y="1423"/>
                </a:lnTo>
                <a:lnTo>
                  <a:pt x="14144" y="3014"/>
                </a:lnTo>
                <a:lnTo>
                  <a:pt x="13216" y="3014"/>
                </a:lnTo>
                <a:close/>
                <a:moveTo>
                  <a:pt x="15107" y="18469"/>
                </a:moveTo>
                <a:lnTo>
                  <a:pt x="15107" y="20120"/>
                </a:lnTo>
                <a:lnTo>
                  <a:pt x="14178" y="20120"/>
                </a:lnTo>
                <a:lnTo>
                  <a:pt x="14178" y="18469"/>
                </a:lnTo>
                <a:lnTo>
                  <a:pt x="15107" y="18469"/>
                </a:lnTo>
                <a:close/>
                <a:moveTo>
                  <a:pt x="15107" y="16759"/>
                </a:moveTo>
                <a:lnTo>
                  <a:pt x="15107" y="18409"/>
                </a:lnTo>
                <a:lnTo>
                  <a:pt x="14178" y="18409"/>
                </a:lnTo>
                <a:lnTo>
                  <a:pt x="14178" y="16759"/>
                </a:lnTo>
                <a:lnTo>
                  <a:pt x="15107" y="16759"/>
                </a:lnTo>
                <a:close/>
                <a:moveTo>
                  <a:pt x="15107" y="15048"/>
                </a:moveTo>
                <a:lnTo>
                  <a:pt x="15107" y="16699"/>
                </a:lnTo>
                <a:lnTo>
                  <a:pt x="14178" y="16699"/>
                </a:lnTo>
                <a:lnTo>
                  <a:pt x="14178" y="15048"/>
                </a:lnTo>
                <a:lnTo>
                  <a:pt x="15107" y="15048"/>
                </a:lnTo>
                <a:close/>
                <a:moveTo>
                  <a:pt x="15107" y="13397"/>
                </a:moveTo>
                <a:lnTo>
                  <a:pt x="15107" y="14988"/>
                </a:lnTo>
                <a:lnTo>
                  <a:pt x="14178" y="14988"/>
                </a:lnTo>
                <a:lnTo>
                  <a:pt x="14178" y="13397"/>
                </a:lnTo>
                <a:lnTo>
                  <a:pt x="15107" y="13397"/>
                </a:lnTo>
                <a:close/>
                <a:moveTo>
                  <a:pt x="15107" y="11687"/>
                </a:moveTo>
                <a:lnTo>
                  <a:pt x="15107" y="13337"/>
                </a:lnTo>
                <a:lnTo>
                  <a:pt x="14178" y="13337"/>
                </a:lnTo>
                <a:lnTo>
                  <a:pt x="14178" y="11687"/>
                </a:lnTo>
                <a:lnTo>
                  <a:pt x="15107" y="11687"/>
                </a:lnTo>
                <a:close/>
                <a:moveTo>
                  <a:pt x="15107" y="9916"/>
                </a:moveTo>
                <a:lnTo>
                  <a:pt x="15107" y="11627"/>
                </a:lnTo>
                <a:lnTo>
                  <a:pt x="14178" y="11627"/>
                </a:lnTo>
                <a:lnTo>
                  <a:pt x="14178" y="9916"/>
                </a:lnTo>
                <a:lnTo>
                  <a:pt x="15107" y="9916"/>
                </a:lnTo>
                <a:close/>
                <a:moveTo>
                  <a:pt x="15107" y="8206"/>
                </a:moveTo>
                <a:lnTo>
                  <a:pt x="15107" y="9856"/>
                </a:lnTo>
                <a:lnTo>
                  <a:pt x="14178" y="9856"/>
                </a:lnTo>
                <a:lnTo>
                  <a:pt x="14178" y="8206"/>
                </a:lnTo>
                <a:lnTo>
                  <a:pt x="15107" y="8206"/>
                </a:lnTo>
                <a:close/>
                <a:moveTo>
                  <a:pt x="15107" y="6495"/>
                </a:moveTo>
                <a:lnTo>
                  <a:pt x="15107" y="8146"/>
                </a:lnTo>
                <a:lnTo>
                  <a:pt x="14178" y="8146"/>
                </a:lnTo>
                <a:lnTo>
                  <a:pt x="14178" y="6495"/>
                </a:lnTo>
                <a:lnTo>
                  <a:pt x="15107" y="6495"/>
                </a:lnTo>
                <a:close/>
                <a:moveTo>
                  <a:pt x="15107" y="4784"/>
                </a:moveTo>
                <a:lnTo>
                  <a:pt x="15107" y="6435"/>
                </a:lnTo>
                <a:lnTo>
                  <a:pt x="14178" y="6435"/>
                </a:lnTo>
                <a:lnTo>
                  <a:pt x="14178" y="4784"/>
                </a:lnTo>
                <a:lnTo>
                  <a:pt x="15107" y="4784"/>
                </a:lnTo>
                <a:close/>
                <a:moveTo>
                  <a:pt x="15107" y="3074"/>
                </a:moveTo>
                <a:lnTo>
                  <a:pt x="15107" y="4724"/>
                </a:lnTo>
                <a:lnTo>
                  <a:pt x="14178" y="4724"/>
                </a:lnTo>
                <a:lnTo>
                  <a:pt x="14178" y="3074"/>
                </a:lnTo>
                <a:lnTo>
                  <a:pt x="15107" y="3074"/>
                </a:lnTo>
                <a:close/>
                <a:moveTo>
                  <a:pt x="14178" y="3014"/>
                </a:moveTo>
                <a:lnTo>
                  <a:pt x="14178" y="1423"/>
                </a:lnTo>
                <a:lnTo>
                  <a:pt x="15107" y="1423"/>
                </a:lnTo>
                <a:lnTo>
                  <a:pt x="15107" y="3014"/>
                </a:lnTo>
                <a:lnTo>
                  <a:pt x="14178" y="3014"/>
                </a:lnTo>
                <a:close/>
                <a:moveTo>
                  <a:pt x="16069" y="18469"/>
                </a:moveTo>
                <a:lnTo>
                  <a:pt x="16069" y="20120"/>
                </a:lnTo>
                <a:lnTo>
                  <a:pt x="15141" y="20120"/>
                </a:lnTo>
                <a:lnTo>
                  <a:pt x="15141" y="18469"/>
                </a:lnTo>
                <a:lnTo>
                  <a:pt x="16069" y="18469"/>
                </a:lnTo>
                <a:close/>
                <a:moveTo>
                  <a:pt x="16069" y="16759"/>
                </a:moveTo>
                <a:lnTo>
                  <a:pt x="16069" y="18409"/>
                </a:lnTo>
                <a:lnTo>
                  <a:pt x="15141" y="18409"/>
                </a:lnTo>
                <a:lnTo>
                  <a:pt x="15141" y="16759"/>
                </a:lnTo>
                <a:lnTo>
                  <a:pt x="16069" y="16759"/>
                </a:lnTo>
                <a:close/>
                <a:moveTo>
                  <a:pt x="16069" y="15048"/>
                </a:moveTo>
                <a:lnTo>
                  <a:pt x="16069" y="16699"/>
                </a:lnTo>
                <a:lnTo>
                  <a:pt x="15141" y="16699"/>
                </a:lnTo>
                <a:lnTo>
                  <a:pt x="15141" y="15048"/>
                </a:lnTo>
                <a:lnTo>
                  <a:pt x="16069" y="15048"/>
                </a:lnTo>
                <a:close/>
                <a:moveTo>
                  <a:pt x="16069" y="13397"/>
                </a:moveTo>
                <a:lnTo>
                  <a:pt x="16069" y="14988"/>
                </a:lnTo>
                <a:lnTo>
                  <a:pt x="15141" y="14988"/>
                </a:lnTo>
                <a:lnTo>
                  <a:pt x="15141" y="13397"/>
                </a:lnTo>
                <a:lnTo>
                  <a:pt x="16069" y="13397"/>
                </a:lnTo>
                <a:close/>
                <a:moveTo>
                  <a:pt x="16069" y="11687"/>
                </a:moveTo>
                <a:lnTo>
                  <a:pt x="16069" y="13337"/>
                </a:lnTo>
                <a:lnTo>
                  <a:pt x="15141" y="13337"/>
                </a:lnTo>
                <a:lnTo>
                  <a:pt x="15141" y="11687"/>
                </a:lnTo>
                <a:lnTo>
                  <a:pt x="16069" y="11687"/>
                </a:lnTo>
                <a:close/>
                <a:moveTo>
                  <a:pt x="16069" y="9916"/>
                </a:moveTo>
                <a:lnTo>
                  <a:pt x="16069" y="11627"/>
                </a:lnTo>
                <a:lnTo>
                  <a:pt x="15141" y="11627"/>
                </a:lnTo>
                <a:lnTo>
                  <a:pt x="15141" y="9916"/>
                </a:lnTo>
                <a:lnTo>
                  <a:pt x="16069" y="9916"/>
                </a:lnTo>
                <a:close/>
                <a:moveTo>
                  <a:pt x="16069" y="8206"/>
                </a:moveTo>
                <a:lnTo>
                  <a:pt x="16069" y="9856"/>
                </a:lnTo>
                <a:lnTo>
                  <a:pt x="15141" y="9856"/>
                </a:lnTo>
                <a:lnTo>
                  <a:pt x="15141" y="8206"/>
                </a:lnTo>
                <a:lnTo>
                  <a:pt x="16069" y="8206"/>
                </a:lnTo>
                <a:close/>
                <a:moveTo>
                  <a:pt x="16069" y="6495"/>
                </a:moveTo>
                <a:lnTo>
                  <a:pt x="16069" y="8146"/>
                </a:lnTo>
                <a:lnTo>
                  <a:pt x="15141" y="8146"/>
                </a:lnTo>
                <a:lnTo>
                  <a:pt x="15141" y="6495"/>
                </a:lnTo>
                <a:lnTo>
                  <a:pt x="16069" y="6495"/>
                </a:lnTo>
                <a:close/>
                <a:moveTo>
                  <a:pt x="16069" y="4784"/>
                </a:moveTo>
                <a:lnTo>
                  <a:pt x="16069" y="6435"/>
                </a:lnTo>
                <a:lnTo>
                  <a:pt x="15141" y="6435"/>
                </a:lnTo>
                <a:lnTo>
                  <a:pt x="15141" y="4784"/>
                </a:lnTo>
                <a:lnTo>
                  <a:pt x="16069" y="4784"/>
                </a:lnTo>
                <a:close/>
                <a:moveTo>
                  <a:pt x="16069" y="3074"/>
                </a:moveTo>
                <a:lnTo>
                  <a:pt x="16069" y="4724"/>
                </a:lnTo>
                <a:lnTo>
                  <a:pt x="15141" y="4724"/>
                </a:lnTo>
                <a:lnTo>
                  <a:pt x="15141" y="3074"/>
                </a:lnTo>
                <a:lnTo>
                  <a:pt x="16069" y="3074"/>
                </a:lnTo>
                <a:close/>
                <a:moveTo>
                  <a:pt x="15141" y="3014"/>
                </a:moveTo>
                <a:lnTo>
                  <a:pt x="15141" y="1423"/>
                </a:lnTo>
                <a:lnTo>
                  <a:pt x="16069" y="1423"/>
                </a:lnTo>
                <a:lnTo>
                  <a:pt x="16069" y="3014"/>
                </a:lnTo>
                <a:lnTo>
                  <a:pt x="15141" y="3014"/>
                </a:lnTo>
                <a:close/>
                <a:moveTo>
                  <a:pt x="17030" y="18469"/>
                </a:moveTo>
                <a:lnTo>
                  <a:pt x="17030" y="20120"/>
                </a:lnTo>
                <a:lnTo>
                  <a:pt x="16101" y="20120"/>
                </a:lnTo>
                <a:lnTo>
                  <a:pt x="16101" y="18469"/>
                </a:lnTo>
                <a:lnTo>
                  <a:pt x="17030" y="18469"/>
                </a:lnTo>
                <a:close/>
                <a:moveTo>
                  <a:pt x="17030" y="16759"/>
                </a:moveTo>
                <a:lnTo>
                  <a:pt x="17030" y="18409"/>
                </a:lnTo>
                <a:lnTo>
                  <a:pt x="16101" y="18409"/>
                </a:lnTo>
                <a:lnTo>
                  <a:pt x="16101" y="16759"/>
                </a:lnTo>
                <a:lnTo>
                  <a:pt x="17030" y="16759"/>
                </a:lnTo>
                <a:close/>
                <a:moveTo>
                  <a:pt x="17030" y="15048"/>
                </a:moveTo>
                <a:lnTo>
                  <a:pt x="17030" y="16699"/>
                </a:lnTo>
                <a:lnTo>
                  <a:pt x="16101" y="16699"/>
                </a:lnTo>
                <a:lnTo>
                  <a:pt x="16101" y="15048"/>
                </a:lnTo>
                <a:lnTo>
                  <a:pt x="17030" y="15048"/>
                </a:lnTo>
                <a:close/>
                <a:moveTo>
                  <a:pt x="17030" y="13397"/>
                </a:moveTo>
                <a:lnTo>
                  <a:pt x="17030" y="14988"/>
                </a:lnTo>
                <a:lnTo>
                  <a:pt x="16101" y="14988"/>
                </a:lnTo>
                <a:lnTo>
                  <a:pt x="16101" y="13397"/>
                </a:lnTo>
                <a:lnTo>
                  <a:pt x="17030" y="13397"/>
                </a:lnTo>
                <a:close/>
                <a:moveTo>
                  <a:pt x="17030" y="11687"/>
                </a:moveTo>
                <a:lnTo>
                  <a:pt x="17030" y="13337"/>
                </a:lnTo>
                <a:lnTo>
                  <a:pt x="16101" y="13337"/>
                </a:lnTo>
                <a:lnTo>
                  <a:pt x="16101" y="11687"/>
                </a:lnTo>
                <a:lnTo>
                  <a:pt x="17030" y="11687"/>
                </a:lnTo>
                <a:close/>
                <a:moveTo>
                  <a:pt x="17030" y="9916"/>
                </a:moveTo>
                <a:lnTo>
                  <a:pt x="17030" y="11627"/>
                </a:lnTo>
                <a:lnTo>
                  <a:pt x="16101" y="11627"/>
                </a:lnTo>
                <a:lnTo>
                  <a:pt x="16101" y="9916"/>
                </a:lnTo>
                <a:lnTo>
                  <a:pt x="17030" y="9916"/>
                </a:lnTo>
                <a:close/>
                <a:moveTo>
                  <a:pt x="17030" y="8206"/>
                </a:moveTo>
                <a:lnTo>
                  <a:pt x="17030" y="9856"/>
                </a:lnTo>
                <a:lnTo>
                  <a:pt x="16101" y="9856"/>
                </a:lnTo>
                <a:lnTo>
                  <a:pt x="16101" y="8206"/>
                </a:lnTo>
                <a:lnTo>
                  <a:pt x="17030" y="8206"/>
                </a:lnTo>
                <a:close/>
                <a:moveTo>
                  <a:pt x="17030" y="6495"/>
                </a:moveTo>
                <a:lnTo>
                  <a:pt x="17030" y="8146"/>
                </a:lnTo>
                <a:lnTo>
                  <a:pt x="16101" y="8146"/>
                </a:lnTo>
                <a:lnTo>
                  <a:pt x="16101" y="6495"/>
                </a:lnTo>
                <a:lnTo>
                  <a:pt x="17030" y="6495"/>
                </a:lnTo>
                <a:close/>
                <a:moveTo>
                  <a:pt x="17030" y="4784"/>
                </a:moveTo>
                <a:lnTo>
                  <a:pt x="17030" y="6435"/>
                </a:lnTo>
                <a:lnTo>
                  <a:pt x="16101" y="6435"/>
                </a:lnTo>
                <a:lnTo>
                  <a:pt x="16101" y="4784"/>
                </a:lnTo>
                <a:lnTo>
                  <a:pt x="17030" y="4784"/>
                </a:lnTo>
                <a:close/>
                <a:moveTo>
                  <a:pt x="17030" y="3074"/>
                </a:moveTo>
                <a:lnTo>
                  <a:pt x="17030" y="4724"/>
                </a:lnTo>
                <a:lnTo>
                  <a:pt x="16101" y="4724"/>
                </a:lnTo>
                <a:lnTo>
                  <a:pt x="16101" y="3074"/>
                </a:lnTo>
                <a:lnTo>
                  <a:pt x="17030" y="3074"/>
                </a:lnTo>
                <a:close/>
                <a:moveTo>
                  <a:pt x="16103" y="3014"/>
                </a:moveTo>
                <a:lnTo>
                  <a:pt x="16103" y="1423"/>
                </a:lnTo>
                <a:lnTo>
                  <a:pt x="17032" y="1423"/>
                </a:lnTo>
                <a:lnTo>
                  <a:pt x="17032" y="3014"/>
                </a:lnTo>
                <a:lnTo>
                  <a:pt x="16103" y="3014"/>
                </a:lnTo>
                <a:close/>
                <a:moveTo>
                  <a:pt x="17993" y="18469"/>
                </a:moveTo>
                <a:lnTo>
                  <a:pt x="17993" y="20120"/>
                </a:lnTo>
                <a:lnTo>
                  <a:pt x="17064" y="20120"/>
                </a:lnTo>
                <a:lnTo>
                  <a:pt x="17064" y="18469"/>
                </a:lnTo>
                <a:lnTo>
                  <a:pt x="17993" y="18469"/>
                </a:lnTo>
                <a:close/>
                <a:moveTo>
                  <a:pt x="17993" y="16759"/>
                </a:moveTo>
                <a:lnTo>
                  <a:pt x="17993" y="18409"/>
                </a:lnTo>
                <a:lnTo>
                  <a:pt x="17064" y="18409"/>
                </a:lnTo>
                <a:lnTo>
                  <a:pt x="17064" y="16759"/>
                </a:lnTo>
                <a:lnTo>
                  <a:pt x="17993" y="16759"/>
                </a:lnTo>
                <a:close/>
                <a:moveTo>
                  <a:pt x="17993" y="15048"/>
                </a:moveTo>
                <a:lnTo>
                  <a:pt x="17993" y="16699"/>
                </a:lnTo>
                <a:lnTo>
                  <a:pt x="17064" y="16699"/>
                </a:lnTo>
                <a:lnTo>
                  <a:pt x="17064" y="15048"/>
                </a:lnTo>
                <a:lnTo>
                  <a:pt x="17993" y="15048"/>
                </a:lnTo>
                <a:close/>
                <a:moveTo>
                  <a:pt x="17993" y="13397"/>
                </a:moveTo>
                <a:lnTo>
                  <a:pt x="17993" y="14988"/>
                </a:lnTo>
                <a:lnTo>
                  <a:pt x="17064" y="14988"/>
                </a:lnTo>
                <a:lnTo>
                  <a:pt x="17064" y="13397"/>
                </a:lnTo>
                <a:lnTo>
                  <a:pt x="17993" y="13397"/>
                </a:lnTo>
                <a:close/>
                <a:moveTo>
                  <a:pt x="17993" y="11687"/>
                </a:moveTo>
                <a:lnTo>
                  <a:pt x="17993" y="13337"/>
                </a:lnTo>
                <a:lnTo>
                  <a:pt x="17064" y="13337"/>
                </a:lnTo>
                <a:lnTo>
                  <a:pt x="17064" y="11687"/>
                </a:lnTo>
                <a:lnTo>
                  <a:pt x="17993" y="11687"/>
                </a:lnTo>
                <a:close/>
                <a:moveTo>
                  <a:pt x="17993" y="9916"/>
                </a:moveTo>
                <a:lnTo>
                  <a:pt x="17993" y="11627"/>
                </a:lnTo>
                <a:lnTo>
                  <a:pt x="17064" y="11627"/>
                </a:lnTo>
                <a:lnTo>
                  <a:pt x="17064" y="9916"/>
                </a:lnTo>
                <a:lnTo>
                  <a:pt x="17993" y="9916"/>
                </a:lnTo>
                <a:close/>
                <a:moveTo>
                  <a:pt x="17993" y="8206"/>
                </a:moveTo>
                <a:lnTo>
                  <a:pt x="17993" y="9856"/>
                </a:lnTo>
                <a:lnTo>
                  <a:pt x="17064" y="9856"/>
                </a:lnTo>
                <a:lnTo>
                  <a:pt x="17064" y="8206"/>
                </a:lnTo>
                <a:lnTo>
                  <a:pt x="17993" y="8206"/>
                </a:lnTo>
                <a:close/>
                <a:moveTo>
                  <a:pt x="17993" y="6495"/>
                </a:moveTo>
                <a:lnTo>
                  <a:pt x="17993" y="8146"/>
                </a:lnTo>
                <a:lnTo>
                  <a:pt x="17064" y="8146"/>
                </a:lnTo>
                <a:lnTo>
                  <a:pt x="17064" y="6495"/>
                </a:lnTo>
                <a:lnTo>
                  <a:pt x="17993" y="6495"/>
                </a:lnTo>
                <a:close/>
                <a:moveTo>
                  <a:pt x="17993" y="4784"/>
                </a:moveTo>
                <a:lnTo>
                  <a:pt x="17993" y="6435"/>
                </a:lnTo>
                <a:lnTo>
                  <a:pt x="17064" y="6435"/>
                </a:lnTo>
                <a:lnTo>
                  <a:pt x="17064" y="4784"/>
                </a:lnTo>
                <a:lnTo>
                  <a:pt x="17993" y="4784"/>
                </a:lnTo>
                <a:close/>
                <a:moveTo>
                  <a:pt x="17993" y="3074"/>
                </a:moveTo>
                <a:lnTo>
                  <a:pt x="17993" y="4724"/>
                </a:lnTo>
                <a:lnTo>
                  <a:pt x="17064" y="4724"/>
                </a:lnTo>
                <a:lnTo>
                  <a:pt x="17064" y="3074"/>
                </a:lnTo>
                <a:lnTo>
                  <a:pt x="17993" y="3074"/>
                </a:lnTo>
                <a:close/>
                <a:moveTo>
                  <a:pt x="17064" y="3014"/>
                </a:moveTo>
                <a:lnTo>
                  <a:pt x="17064" y="1423"/>
                </a:lnTo>
                <a:lnTo>
                  <a:pt x="17993" y="1423"/>
                </a:lnTo>
                <a:lnTo>
                  <a:pt x="17993" y="3014"/>
                </a:lnTo>
                <a:lnTo>
                  <a:pt x="17064" y="3014"/>
                </a:lnTo>
                <a:close/>
                <a:moveTo>
                  <a:pt x="18955" y="18469"/>
                </a:moveTo>
                <a:lnTo>
                  <a:pt x="18955" y="20120"/>
                </a:lnTo>
                <a:lnTo>
                  <a:pt x="18026" y="20120"/>
                </a:lnTo>
                <a:lnTo>
                  <a:pt x="18026" y="18469"/>
                </a:lnTo>
                <a:lnTo>
                  <a:pt x="18955" y="18469"/>
                </a:lnTo>
                <a:close/>
                <a:moveTo>
                  <a:pt x="18955" y="16759"/>
                </a:moveTo>
                <a:lnTo>
                  <a:pt x="18955" y="18409"/>
                </a:lnTo>
                <a:lnTo>
                  <a:pt x="18026" y="18409"/>
                </a:lnTo>
                <a:lnTo>
                  <a:pt x="18026" y="16759"/>
                </a:lnTo>
                <a:lnTo>
                  <a:pt x="18955" y="16759"/>
                </a:lnTo>
                <a:close/>
                <a:moveTo>
                  <a:pt x="18955" y="15048"/>
                </a:moveTo>
                <a:lnTo>
                  <a:pt x="18955" y="16699"/>
                </a:lnTo>
                <a:lnTo>
                  <a:pt x="18026" y="16699"/>
                </a:lnTo>
                <a:lnTo>
                  <a:pt x="18026" y="15048"/>
                </a:lnTo>
                <a:lnTo>
                  <a:pt x="18955" y="15048"/>
                </a:lnTo>
                <a:close/>
                <a:moveTo>
                  <a:pt x="18955" y="13397"/>
                </a:moveTo>
                <a:lnTo>
                  <a:pt x="18955" y="14988"/>
                </a:lnTo>
                <a:lnTo>
                  <a:pt x="18026" y="14988"/>
                </a:lnTo>
                <a:lnTo>
                  <a:pt x="18026" y="13397"/>
                </a:lnTo>
                <a:lnTo>
                  <a:pt x="18955" y="13397"/>
                </a:lnTo>
                <a:close/>
                <a:moveTo>
                  <a:pt x="18955" y="11687"/>
                </a:moveTo>
                <a:lnTo>
                  <a:pt x="18955" y="13337"/>
                </a:lnTo>
                <a:lnTo>
                  <a:pt x="18026" y="13337"/>
                </a:lnTo>
                <a:lnTo>
                  <a:pt x="18026" y="11687"/>
                </a:lnTo>
                <a:lnTo>
                  <a:pt x="18955" y="11687"/>
                </a:lnTo>
                <a:close/>
                <a:moveTo>
                  <a:pt x="18955" y="9916"/>
                </a:moveTo>
                <a:lnTo>
                  <a:pt x="18955" y="11627"/>
                </a:lnTo>
                <a:lnTo>
                  <a:pt x="18026" y="11627"/>
                </a:lnTo>
                <a:lnTo>
                  <a:pt x="18026" y="9916"/>
                </a:lnTo>
                <a:lnTo>
                  <a:pt x="18955" y="9916"/>
                </a:lnTo>
                <a:close/>
                <a:moveTo>
                  <a:pt x="18955" y="8206"/>
                </a:moveTo>
                <a:lnTo>
                  <a:pt x="18955" y="9856"/>
                </a:lnTo>
                <a:lnTo>
                  <a:pt x="18026" y="9856"/>
                </a:lnTo>
                <a:lnTo>
                  <a:pt x="18026" y="8206"/>
                </a:lnTo>
                <a:lnTo>
                  <a:pt x="18955" y="8206"/>
                </a:lnTo>
                <a:close/>
                <a:moveTo>
                  <a:pt x="18955" y="6495"/>
                </a:moveTo>
                <a:lnTo>
                  <a:pt x="18955" y="8146"/>
                </a:lnTo>
                <a:lnTo>
                  <a:pt x="18026" y="8146"/>
                </a:lnTo>
                <a:lnTo>
                  <a:pt x="18026" y="6495"/>
                </a:lnTo>
                <a:lnTo>
                  <a:pt x="18955" y="6495"/>
                </a:lnTo>
                <a:close/>
                <a:moveTo>
                  <a:pt x="18955" y="4784"/>
                </a:moveTo>
                <a:lnTo>
                  <a:pt x="18955" y="6435"/>
                </a:lnTo>
                <a:lnTo>
                  <a:pt x="18026" y="6435"/>
                </a:lnTo>
                <a:lnTo>
                  <a:pt x="18026" y="4784"/>
                </a:lnTo>
                <a:lnTo>
                  <a:pt x="18955" y="4784"/>
                </a:lnTo>
                <a:close/>
                <a:moveTo>
                  <a:pt x="18955" y="3074"/>
                </a:moveTo>
                <a:lnTo>
                  <a:pt x="18955" y="4724"/>
                </a:lnTo>
                <a:lnTo>
                  <a:pt x="18026" y="4724"/>
                </a:lnTo>
                <a:lnTo>
                  <a:pt x="18026" y="3074"/>
                </a:lnTo>
                <a:lnTo>
                  <a:pt x="18955" y="3074"/>
                </a:lnTo>
                <a:close/>
                <a:moveTo>
                  <a:pt x="18026" y="3014"/>
                </a:moveTo>
                <a:lnTo>
                  <a:pt x="18026" y="1423"/>
                </a:lnTo>
                <a:lnTo>
                  <a:pt x="18955" y="1423"/>
                </a:lnTo>
                <a:lnTo>
                  <a:pt x="18955" y="3014"/>
                </a:lnTo>
                <a:lnTo>
                  <a:pt x="18026" y="3014"/>
                </a:lnTo>
                <a:close/>
                <a:moveTo>
                  <a:pt x="19918" y="18469"/>
                </a:moveTo>
                <a:lnTo>
                  <a:pt x="19918" y="20120"/>
                </a:lnTo>
                <a:lnTo>
                  <a:pt x="18989" y="20120"/>
                </a:lnTo>
                <a:lnTo>
                  <a:pt x="18989" y="18469"/>
                </a:lnTo>
                <a:lnTo>
                  <a:pt x="19918" y="18469"/>
                </a:lnTo>
                <a:close/>
                <a:moveTo>
                  <a:pt x="19918" y="16759"/>
                </a:moveTo>
                <a:lnTo>
                  <a:pt x="19918" y="18409"/>
                </a:lnTo>
                <a:lnTo>
                  <a:pt x="18989" y="18409"/>
                </a:lnTo>
                <a:lnTo>
                  <a:pt x="18989" y="16759"/>
                </a:lnTo>
                <a:lnTo>
                  <a:pt x="19918" y="16759"/>
                </a:lnTo>
                <a:close/>
                <a:moveTo>
                  <a:pt x="19918" y="15048"/>
                </a:moveTo>
                <a:lnTo>
                  <a:pt x="19918" y="16699"/>
                </a:lnTo>
                <a:lnTo>
                  <a:pt x="18989" y="16699"/>
                </a:lnTo>
                <a:lnTo>
                  <a:pt x="18989" y="15048"/>
                </a:lnTo>
                <a:lnTo>
                  <a:pt x="19918" y="15048"/>
                </a:lnTo>
                <a:close/>
                <a:moveTo>
                  <a:pt x="19918" y="13397"/>
                </a:moveTo>
                <a:lnTo>
                  <a:pt x="19918" y="14988"/>
                </a:lnTo>
                <a:lnTo>
                  <a:pt x="18989" y="14988"/>
                </a:lnTo>
                <a:lnTo>
                  <a:pt x="18989" y="13397"/>
                </a:lnTo>
                <a:lnTo>
                  <a:pt x="19918" y="13397"/>
                </a:lnTo>
                <a:close/>
                <a:moveTo>
                  <a:pt x="19918" y="11687"/>
                </a:moveTo>
                <a:lnTo>
                  <a:pt x="19918" y="13337"/>
                </a:lnTo>
                <a:lnTo>
                  <a:pt x="18989" y="13337"/>
                </a:lnTo>
                <a:lnTo>
                  <a:pt x="18989" y="11687"/>
                </a:lnTo>
                <a:lnTo>
                  <a:pt x="19918" y="11687"/>
                </a:lnTo>
                <a:close/>
                <a:moveTo>
                  <a:pt x="19918" y="9916"/>
                </a:moveTo>
                <a:lnTo>
                  <a:pt x="19918" y="11627"/>
                </a:lnTo>
                <a:lnTo>
                  <a:pt x="18989" y="11627"/>
                </a:lnTo>
                <a:lnTo>
                  <a:pt x="18989" y="9916"/>
                </a:lnTo>
                <a:lnTo>
                  <a:pt x="19918" y="9916"/>
                </a:lnTo>
                <a:close/>
                <a:moveTo>
                  <a:pt x="19918" y="8206"/>
                </a:moveTo>
                <a:lnTo>
                  <a:pt x="19918" y="9856"/>
                </a:lnTo>
                <a:lnTo>
                  <a:pt x="18989" y="9856"/>
                </a:lnTo>
                <a:lnTo>
                  <a:pt x="18989" y="8206"/>
                </a:lnTo>
                <a:lnTo>
                  <a:pt x="19918" y="8206"/>
                </a:lnTo>
                <a:close/>
                <a:moveTo>
                  <a:pt x="19918" y="6495"/>
                </a:moveTo>
                <a:lnTo>
                  <a:pt x="19918" y="8146"/>
                </a:lnTo>
                <a:lnTo>
                  <a:pt x="18989" y="8146"/>
                </a:lnTo>
                <a:lnTo>
                  <a:pt x="18989" y="6495"/>
                </a:lnTo>
                <a:lnTo>
                  <a:pt x="19918" y="6495"/>
                </a:lnTo>
                <a:close/>
                <a:moveTo>
                  <a:pt x="19918" y="4784"/>
                </a:moveTo>
                <a:lnTo>
                  <a:pt x="19918" y="6435"/>
                </a:lnTo>
                <a:lnTo>
                  <a:pt x="18989" y="6435"/>
                </a:lnTo>
                <a:lnTo>
                  <a:pt x="18989" y="4784"/>
                </a:lnTo>
                <a:lnTo>
                  <a:pt x="19918" y="4784"/>
                </a:lnTo>
                <a:close/>
                <a:moveTo>
                  <a:pt x="19918" y="3074"/>
                </a:moveTo>
                <a:lnTo>
                  <a:pt x="19918" y="4724"/>
                </a:lnTo>
                <a:lnTo>
                  <a:pt x="18989" y="4724"/>
                </a:lnTo>
                <a:lnTo>
                  <a:pt x="18989" y="3074"/>
                </a:lnTo>
                <a:lnTo>
                  <a:pt x="19918" y="3074"/>
                </a:lnTo>
                <a:close/>
                <a:moveTo>
                  <a:pt x="18989" y="3014"/>
                </a:moveTo>
                <a:lnTo>
                  <a:pt x="18989" y="1423"/>
                </a:lnTo>
                <a:lnTo>
                  <a:pt x="19918" y="1423"/>
                </a:lnTo>
                <a:lnTo>
                  <a:pt x="19918" y="3014"/>
                </a:lnTo>
                <a:lnTo>
                  <a:pt x="18989" y="3014"/>
                </a:lnTo>
                <a:close/>
                <a:moveTo>
                  <a:pt x="20880" y="18469"/>
                </a:moveTo>
                <a:lnTo>
                  <a:pt x="20880" y="20120"/>
                </a:lnTo>
                <a:lnTo>
                  <a:pt x="19951" y="20120"/>
                </a:lnTo>
                <a:lnTo>
                  <a:pt x="19951" y="18469"/>
                </a:lnTo>
                <a:lnTo>
                  <a:pt x="20880" y="18469"/>
                </a:lnTo>
                <a:close/>
                <a:moveTo>
                  <a:pt x="20880" y="16759"/>
                </a:moveTo>
                <a:lnTo>
                  <a:pt x="20880" y="18409"/>
                </a:lnTo>
                <a:lnTo>
                  <a:pt x="19951" y="18409"/>
                </a:lnTo>
                <a:lnTo>
                  <a:pt x="19951" y="16759"/>
                </a:lnTo>
                <a:lnTo>
                  <a:pt x="20880" y="16759"/>
                </a:lnTo>
                <a:close/>
                <a:moveTo>
                  <a:pt x="20880" y="15048"/>
                </a:moveTo>
                <a:lnTo>
                  <a:pt x="20880" y="16699"/>
                </a:lnTo>
                <a:lnTo>
                  <a:pt x="19951" y="16699"/>
                </a:lnTo>
                <a:lnTo>
                  <a:pt x="19951" y="15048"/>
                </a:lnTo>
                <a:lnTo>
                  <a:pt x="20880" y="15048"/>
                </a:lnTo>
                <a:close/>
                <a:moveTo>
                  <a:pt x="20880" y="13397"/>
                </a:moveTo>
                <a:lnTo>
                  <a:pt x="20880" y="14988"/>
                </a:lnTo>
                <a:lnTo>
                  <a:pt x="19951" y="14988"/>
                </a:lnTo>
                <a:lnTo>
                  <a:pt x="19951" y="13397"/>
                </a:lnTo>
                <a:lnTo>
                  <a:pt x="20880" y="13397"/>
                </a:lnTo>
                <a:close/>
                <a:moveTo>
                  <a:pt x="20880" y="11687"/>
                </a:moveTo>
                <a:lnTo>
                  <a:pt x="20880" y="13337"/>
                </a:lnTo>
                <a:lnTo>
                  <a:pt x="19951" y="13337"/>
                </a:lnTo>
                <a:lnTo>
                  <a:pt x="19951" y="11687"/>
                </a:lnTo>
                <a:lnTo>
                  <a:pt x="20880" y="11687"/>
                </a:lnTo>
                <a:close/>
                <a:moveTo>
                  <a:pt x="20880" y="9916"/>
                </a:moveTo>
                <a:lnTo>
                  <a:pt x="20880" y="11627"/>
                </a:lnTo>
                <a:lnTo>
                  <a:pt x="19951" y="11627"/>
                </a:lnTo>
                <a:lnTo>
                  <a:pt x="19951" y="9916"/>
                </a:lnTo>
                <a:lnTo>
                  <a:pt x="20880" y="9916"/>
                </a:lnTo>
                <a:close/>
                <a:moveTo>
                  <a:pt x="20880" y="8206"/>
                </a:moveTo>
                <a:lnTo>
                  <a:pt x="20880" y="9856"/>
                </a:lnTo>
                <a:lnTo>
                  <a:pt x="19951" y="9856"/>
                </a:lnTo>
                <a:lnTo>
                  <a:pt x="19951" y="8206"/>
                </a:lnTo>
                <a:lnTo>
                  <a:pt x="20880" y="8206"/>
                </a:lnTo>
                <a:close/>
                <a:moveTo>
                  <a:pt x="20880" y="6495"/>
                </a:moveTo>
                <a:lnTo>
                  <a:pt x="20880" y="8146"/>
                </a:lnTo>
                <a:lnTo>
                  <a:pt x="19951" y="8146"/>
                </a:lnTo>
                <a:lnTo>
                  <a:pt x="19951" y="6495"/>
                </a:lnTo>
                <a:lnTo>
                  <a:pt x="20880" y="6495"/>
                </a:lnTo>
                <a:close/>
                <a:moveTo>
                  <a:pt x="20880" y="4784"/>
                </a:moveTo>
                <a:lnTo>
                  <a:pt x="20880" y="6435"/>
                </a:lnTo>
                <a:lnTo>
                  <a:pt x="19951" y="6435"/>
                </a:lnTo>
                <a:lnTo>
                  <a:pt x="19951" y="4784"/>
                </a:lnTo>
                <a:lnTo>
                  <a:pt x="20880" y="4784"/>
                </a:lnTo>
                <a:close/>
                <a:moveTo>
                  <a:pt x="20880" y="3074"/>
                </a:moveTo>
                <a:lnTo>
                  <a:pt x="20880" y="4724"/>
                </a:lnTo>
                <a:lnTo>
                  <a:pt x="19951" y="4724"/>
                </a:lnTo>
                <a:lnTo>
                  <a:pt x="19951" y="3074"/>
                </a:lnTo>
                <a:lnTo>
                  <a:pt x="20880" y="3074"/>
                </a:lnTo>
                <a:close/>
                <a:moveTo>
                  <a:pt x="19951" y="3014"/>
                </a:moveTo>
                <a:lnTo>
                  <a:pt x="19951" y="1423"/>
                </a:lnTo>
                <a:lnTo>
                  <a:pt x="20880" y="1423"/>
                </a:lnTo>
                <a:lnTo>
                  <a:pt x="20880" y="3014"/>
                </a:lnTo>
                <a:lnTo>
                  <a:pt x="19951" y="3014"/>
                </a:lnTo>
                <a:close/>
              </a:path>
            </a:pathLst>
          </a:custGeom>
          <a:solidFill>
            <a:srgbClr val="76D4E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8" name="Google Shape;558;p33"/>
          <p:cNvSpPr/>
          <p:nvPr/>
        </p:nvSpPr>
        <p:spPr>
          <a:xfrm>
            <a:off x="2235556" y="338737"/>
            <a:ext cx="8006137" cy="6519262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9200" y="21600"/>
                </a:moveTo>
                <a:cubicBezTo>
                  <a:pt x="20702" y="19321"/>
                  <a:pt x="21600" y="16421"/>
                  <a:pt x="21600" y="13263"/>
                </a:cubicBezTo>
                <a:cubicBezTo>
                  <a:pt x="21600" y="5938"/>
                  <a:pt x="16765" y="0"/>
                  <a:pt x="10800" y="0"/>
                </a:cubicBezTo>
                <a:cubicBezTo>
                  <a:pt x="4835" y="0"/>
                  <a:pt x="0" y="5938"/>
                  <a:pt x="0" y="13263"/>
                </a:cubicBezTo>
                <a:cubicBezTo>
                  <a:pt x="0" y="16421"/>
                  <a:pt x="898" y="19321"/>
                  <a:pt x="2400" y="21600"/>
                </a:cubicBezTo>
                <a:lnTo>
                  <a:pt x="19200" y="21600"/>
                </a:lnTo>
                <a:close/>
              </a:path>
            </a:pathLst>
          </a:custGeom>
          <a:solidFill>
            <a:srgbClr val="FBFBF8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59" name="Google Shape;559;p33"/>
          <p:cNvSpPr/>
          <p:nvPr/>
        </p:nvSpPr>
        <p:spPr>
          <a:xfrm>
            <a:off x="2235556" y="338738"/>
            <a:ext cx="8002347" cy="6516406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379" y="14707"/>
                </a:moveTo>
                <a:lnTo>
                  <a:pt x="21379" y="15965"/>
                </a:lnTo>
                <a:cubicBezTo>
                  <a:pt x="21397" y="15858"/>
                  <a:pt x="21415" y="15748"/>
                  <a:pt x="21431" y="15640"/>
                </a:cubicBezTo>
                <a:lnTo>
                  <a:pt x="21431" y="14707"/>
                </a:lnTo>
                <a:lnTo>
                  <a:pt x="21541" y="14707"/>
                </a:lnTo>
                <a:cubicBezTo>
                  <a:pt x="21544" y="14685"/>
                  <a:pt x="21544" y="14666"/>
                  <a:pt x="21546" y="14644"/>
                </a:cubicBezTo>
                <a:lnTo>
                  <a:pt x="21431" y="14644"/>
                </a:lnTo>
                <a:lnTo>
                  <a:pt x="21431" y="12969"/>
                </a:lnTo>
                <a:lnTo>
                  <a:pt x="21600" y="12969"/>
                </a:lnTo>
                <a:cubicBezTo>
                  <a:pt x="21600" y="12947"/>
                  <a:pt x="21600" y="12928"/>
                  <a:pt x="21600" y="12906"/>
                </a:cubicBezTo>
                <a:lnTo>
                  <a:pt x="21431" y="12906"/>
                </a:lnTo>
                <a:lnTo>
                  <a:pt x="21431" y="11169"/>
                </a:lnTo>
                <a:lnTo>
                  <a:pt x="21469" y="11169"/>
                </a:lnTo>
                <a:cubicBezTo>
                  <a:pt x="21466" y="11147"/>
                  <a:pt x="21464" y="11128"/>
                  <a:pt x="21461" y="11106"/>
                </a:cubicBezTo>
                <a:lnTo>
                  <a:pt x="21431" y="11106"/>
                </a:lnTo>
                <a:lnTo>
                  <a:pt x="21431" y="10885"/>
                </a:lnTo>
                <a:cubicBezTo>
                  <a:pt x="21415" y="10775"/>
                  <a:pt x="21397" y="10668"/>
                  <a:pt x="21379" y="10560"/>
                </a:cubicBezTo>
                <a:lnTo>
                  <a:pt x="21379" y="11106"/>
                </a:lnTo>
                <a:lnTo>
                  <a:pt x="19964" y="11106"/>
                </a:lnTo>
                <a:lnTo>
                  <a:pt x="19964" y="9305"/>
                </a:lnTo>
                <a:lnTo>
                  <a:pt x="21115" y="9305"/>
                </a:lnTo>
                <a:cubicBezTo>
                  <a:pt x="21110" y="9283"/>
                  <a:pt x="21104" y="9264"/>
                  <a:pt x="21099" y="9242"/>
                </a:cubicBezTo>
                <a:lnTo>
                  <a:pt x="19967" y="9242"/>
                </a:lnTo>
                <a:lnTo>
                  <a:pt x="19967" y="7505"/>
                </a:lnTo>
                <a:lnTo>
                  <a:pt x="20537" y="7505"/>
                </a:lnTo>
                <a:cubicBezTo>
                  <a:pt x="20529" y="7483"/>
                  <a:pt x="20519" y="7464"/>
                  <a:pt x="20511" y="7442"/>
                </a:cubicBezTo>
                <a:lnTo>
                  <a:pt x="19967" y="7442"/>
                </a:lnTo>
                <a:lnTo>
                  <a:pt x="19967" y="6237"/>
                </a:lnTo>
                <a:cubicBezTo>
                  <a:pt x="19949" y="6202"/>
                  <a:pt x="19934" y="6171"/>
                  <a:pt x="19916" y="6136"/>
                </a:cubicBezTo>
                <a:lnTo>
                  <a:pt x="19916" y="7442"/>
                </a:lnTo>
                <a:lnTo>
                  <a:pt x="18501" y="7442"/>
                </a:lnTo>
                <a:lnTo>
                  <a:pt x="18501" y="5704"/>
                </a:lnTo>
                <a:lnTo>
                  <a:pt x="19682" y="5704"/>
                </a:lnTo>
                <a:cubicBezTo>
                  <a:pt x="19669" y="5682"/>
                  <a:pt x="19659" y="5663"/>
                  <a:pt x="19646" y="5641"/>
                </a:cubicBezTo>
                <a:lnTo>
                  <a:pt x="18501" y="5641"/>
                </a:lnTo>
                <a:lnTo>
                  <a:pt x="18501" y="3957"/>
                </a:lnTo>
                <a:cubicBezTo>
                  <a:pt x="18470" y="3920"/>
                  <a:pt x="18439" y="3879"/>
                  <a:pt x="18406" y="3841"/>
                </a:cubicBezTo>
                <a:lnTo>
                  <a:pt x="17035" y="3841"/>
                </a:lnTo>
                <a:lnTo>
                  <a:pt x="17035" y="2425"/>
                </a:lnTo>
                <a:cubicBezTo>
                  <a:pt x="17017" y="2409"/>
                  <a:pt x="17001" y="2396"/>
                  <a:pt x="16983" y="2381"/>
                </a:cubicBezTo>
                <a:lnTo>
                  <a:pt x="16983" y="3841"/>
                </a:lnTo>
                <a:lnTo>
                  <a:pt x="15568" y="3841"/>
                </a:lnTo>
                <a:lnTo>
                  <a:pt x="15568" y="2103"/>
                </a:lnTo>
                <a:lnTo>
                  <a:pt x="16647" y="2103"/>
                </a:lnTo>
                <a:cubicBezTo>
                  <a:pt x="16621" y="2081"/>
                  <a:pt x="16593" y="2062"/>
                  <a:pt x="16567" y="2040"/>
                </a:cubicBezTo>
                <a:lnTo>
                  <a:pt x="15571" y="2040"/>
                </a:lnTo>
                <a:lnTo>
                  <a:pt x="15571" y="1356"/>
                </a:lnTo>
                <a:cubicBezTo>
                  <a:pt x="15553" y="1346"/>
                  <a:pt x="15538" y="1334"/>
                  <a:pt x="15520" y="1324"/>
                </a:cubicBezTo>
                <a:lnTo>
                  <a:pt x="15520" y="2040"/>
                </a:lnTo>
                <a:lnTo>
                  <a:pt x="14105" y="2040"/>
                </a:lnTo>
                <a:lnTo>
                  <a:pt x="14105" y="627"/>
                </a:lnTo>
                <a:cubicBezTo>
                  <a:pt x="14087" y="621"/>
                  <a:pt x="14071" y="615"/>
                  <a:pt x="14053" y="609"/>
                </a:cubicBezTo>
                <a:lnTo>
                  <a:pt x="14053" y="2043"/>
                </a:lnTo>
                <a:lnTo>
                  <a:pt x="12639" y="2043"/>
                </a:lnTo>
                <a:lnTo>
                  <a:pt x="12639" y="366"/>
                </a:lnTo>
                <a:lnTo>
                  <a:pt x="13345" y="366"/>
                </a:lnTo>
                <a:cubicBezTo>
                  <a:pt x="13270" y="344"/>
                  <a:pt x="13196" y="322"/>
                  <a:pt x="13121" y="303"/>
                </a:cubicBezTo>
                <a:lnTo>
                  <a:pt x="12639" y="303"/>
                </a:lnTo>
                <a:lnTo>
                  <a:pt x="12639" y="186"/>
                </a:lnTo>
                <a:cubicBezTo>
                  <a:pt x="12621" y="183"/>
                  <a:pt x="12605" y="180"/>
                  <a:pt x="12587" y="177"/>
                </a:cubicBezTo>
                <a:lnTo>
                  <a:pt x="12587" y="303"/>
                </a:lnTo>
                <a:lnTo>
                  <a:pt x="11172" y="303"/>
                </a:lnTo>
                <a:lnTo>
                  <a:pt x="11172" y="3"/>
                </a:lnTo>
                <a:cubicBezTo>
                  <a:pt x="11154" y="3"/>
                  <a:pt x="11139" y="3"/>
                  <a:pt x="11121" y="0"/>
                </a:cubicBezTo>
                <a:lnTo>
                  <a:pt x="11121" y="300"/>
                </a:lnTo>
                <a:lnTo>
                  <a:pt x="9706" y="300"/>
                </a:lnTo>
                <a:lnTo>
                  <a:pt x="9706" y="60"/>
                </a:lnTo>
                <a:cubicBezTo>
                  <a:pt x="9688" y="63"/>
                  <a:pt x="9673" y="63"/>
                  <a:pt x="9655" y="66"/>
                </a:cubicBezTo>
                <a:lnTo>
                  <a:pt x="9655" y="300"/>
                </a:lnTo>
                <a:lnTo>
                  <a:pt x="8481" y="300"/>
                </a:lnTo>
                <a:cubicBezTo>
                  <a:pt x="8407" y="318"/>
                  <a:pt x="8332" y="341"/>
                  <a:pt x="8258" y="363"/>
                </a:cubicBezTo>
                <a:lnTo>
                  <a:pt x="9655" y="363"/>
                </a:lnTo>
                <a:lnTo>
                  <a:pt x="9655" y="2037"/>
                </a:lnTo>
                <a:lnTo>
                  <a:pt x="8240" y="2037"/>
                </a:lnTo>
                <a:lnTo>
                  <a:pt x="8240" y="366"/>
                </a:lnTo>
                <a:cubicBezTo>
                  <a:pt x="8222" y="372"/>
                  <a:pt x="8207" y="375"/>
                  <a:pt x="8189" y="382"/>
                </a:cubicBezTo>
                <a:lnTo>
                  <a:pt x="8189" y="2037"/>
                </a:lnTo>
                <a:lnTo>
                  <a:pt x="6774" y="2037"/>
                </a:lnTo>
                <a:lnTo>
                  <a:pt x="6774" y="943"/>
                </a:lnTo>
                <a:cubicBezTo>
                  <a:pt x="6756" y="952"/>
                  <a:pt x="6740" y="959"/>
                  <a:pt x="6722" y="968"/>
                </a:cubicBezTo>
                <a:lnTo>
                  <a:pt x="6722" y="2034"/>
                </a:lnTo>
                <a:lnTo>
                  <a:pt x="5308" y="2034"/>
                </a:lnTo>
                <a:lnTo>
                  <a:pt x="5308" y="1829"/>
                </a:lnTo>
                <a:cubicBezTo>
                  <a:pt x="5290" y="1842"/>
                  <a:pt x="5274" y="1854"/>
                  <a:pt x="5256" y="1867"/>
                </a:cubicBezTo>
                <a:lnTo>
                  <a:pt x="5256" y="2034"/>
                </a:lnTo>
                <a:lnTo>
                  <a:pt x="5035" y="2034"/>
                </a:lnTo>
                <a:cubicBezTo>
                  <a:pt x="5007" y="2056"/>
                  <a:pt x="4981" y="2075"/>
                  <a:pt x="4956" y="2097"/>
                </a:cubicBezTo>
                <a:lnTo>
                  <a:pt x="5259" y="2097"/>
                </a:lnTo>
                <a:lnTo>
                  <a:pt x="5259" y="3834"/>
                </a:lnTo>
                <a:lnTo>
                  <a:pt x="3844" y="3834"/>
                </a:lnTo>
                <a:lnTo>
                  <a:pt x="3844" y="3106"/>
                </a:lnTo>
                <a:cubicBezTo>
                  <a:pt x="3826" y="3125"/>
                  <a:pt x="3811" y="3141"/>
                  <a:pt x="3793" y="3160"/>
                </a:cubicBezTo>
                <a:lnTo>
                  <a:pt x="3793" y="3834"/>
                </a:lnTo>
                <a:lnTo>
                  <a:pt x="3194" y="3834"/>
                </a:lnTo>
                <a:cubicBezTo>
                  <a:pt x="3176" y="3856"/>
                  <a:pt x="3161" y="3875"/>
                  <a:pt x="3143" y="3897"/>
                </a:cubicBezTo>
                <a:lnTo>
                  <a:pt x="3793" y="3897"/>
                </a:lnTo>
                <a:lnTo>
                  <a:pt x="3793" y="5635"/>
                </a:lnTo>
                <a:lnTo>
                  <a:pt x="2378" y="5635"/>
                </a:lnTo>
                <a:lnTo>
                  <a:pt x="2378" y="4948"/>
                </a:lnTo>
                <a:cubicBezTo>
                  <a:pt x="2360" y="4973"/>
                  <a:pt x="2344" y="5001"/>
                  <a:pt x="2326" y="5026"/>
                </a:cubicBezTo>
                <a:lnTo>
                  <a:pt x="2326" y="5635"/>
                </a:lnTo>
                <a:lnTo>
                  <a:pt x="1957" y="5635"/>
                </a:lnTo>
                <a:cubicBezTo>
                  <a:pt x="1944" y="5657"/>
                  <a:pt x="1934" y="5676"/>
                  <a:pt x="1921" y="5698"/>
                </a:cubicBezTo>
                <a:lnTo>
                  <a:pt x="2326" y="5698"/>
                </a:lnTo>
                <a:lnTo>
                  <a:pt x="2326" y="7435"/>
                </a:lnTo>
                <a:lnTo>
                  <a:pt x="1091" y="7435"/>
                </a:lnTo>
                <a:cubicBezTo>
                  <a:pt x="1084" y="7458"/>
                  <a:pt x="1073" y="7476"/>
                  <a:pt x="1066" y="7499"/>
                </a:cubicBezTo>
                <a:lnTo>
                  <a:pt x="2326" y="7499"/>
                </a:lnTo>
                <a:lnTo>
                  <a:pt x="2326" y="9236"/>
                </a:lnTo>
                <a:lnTo>
                  <a:pt x="912" y="9236"/>
                </a:lnTo>
                <a:lnTo>
                  <a:pt x="912" y="7905"/>
                </a:lnTo>
                <a:cubicBezTo>
                  <a:pt x="894" y="7953"/>
                  <a:pt x="878" y="8003"/>
                  <a:pt x="860" y="8050"/>
                </a:cubicBezTo>
                <a:lnTo>
                  <a:pt x="860" y="9236"/>
                </a:lnTo>
                <a:lnTo>
                  <a:pt x="501" y="9236"/>
                </a:lnTo>
                <a:cubicBezTo>
                  <a:pt x="496" y="9258"/>
                  <a:pt x="490" y="9277"/>
                  <a:pt x="485" y="9299"/>
                </a:cubicBezTo>
                <a:lnTo>
                  <a:pt x="860" y="9299"/>
                </a:lnTo>
                <a:lnTo>
                  <a:pt x="860" y="11100"/>
                </a:lnTo>
                <a:lnTo>
                  <a:pt x="139" y="11100"/>
                </a:lnTo>
                <a:cubicBezTo>
                  <a:pt x="136" y="11122"/>
                  <a:pt x="134" y="11141"/>
                  <a:pt x="131" y="11163"/>
                </a:cubicBezTo>
                <a:lnTo>
                  <a:pt x="860" y="11163"/>
                </a:lnTo>
                <a:lnTo>
                  <a:pt x="860" y="12900"/>
                </a:lnTo>
                <a:lnTo>
                  <a:pt x="0" y="12900"/>
                </a:lnTo>
                <a:cubicBezTo>
                  <a:pt x="0" y="12922"/>
                  <a:pt x="0" y="12941"/>
                  <a:pt x="0" y="12963"/>
                </a:cubicBezTo>
                <a:lnTo>
                  <a:pt x="860" y="12963"/>
                </a:lnTo>
                <a:lnTo>
                  <a:pt x="860" y="14638"/>
                </a:lnTo>
                <a:lnTo>
                  <a:pt x="54" y="14638"/>
                </a:lnTo>
                <a:cubicBezTo>
                  <a:pt x="56" y="14660"/>
                  <a:pt x="56" y="14679"/>
                  <a:pt x="59" y="14701"/>
                </a:cubicBezTo>
                <a:lnTo>
                  <a:pt x="860" y="14701"/>
                </a:lnTo>
                <a:lnTo>
                  <a:pt x="860" y="16438"/>
                </a:lnTo>
                <a:lnTo>
                  <a:pt x="308" y="16438"/>
                </a:lnTo>
                <a:cubicBezTo>
                  <a:pt x="313" y="16460"/>
                  <a:pt x="316" y="16479"/>
                  <a:pt x="321" y="16501"/>
                </a:cubicBezTo>
                <a:lnTo>
                  <a:pt x="860" y="16501"/>
                </a:lnTo>
                <a:lnTo>
                  <a:pt x="860" y="18239"/>
                </a:lnTo>
                <a:lnTo>
                  <a:pt x="783" y="18239"/>
                </a:lnTo>
                <a:cubicBezTo>
                  <a:pt x="791" y="18261"/>
                  <a:pt x="796" y="18280"/>
                  <a:pt x="804" y="18302"/>
                </a:cubicBezTo>
                <a:lnTo>
                  <a:pt x="860" y="18302"/>
                </a:lnTo>
                <a:lnTo>
                  <a:pt x="860" y="18466"/>
                </a:lnTo>
                <a:cubicBezTo>
                  <a:pt x="878" y="18513"/>
                  <a:pt x="894" y="18563"/>
                  <a:pt x="912" y="18611"/>
                </a:cubicBezTo>
                <a:lnTo>
                  <a:pt x="912" y="18302"/>
                </a:lnTo>
                <a:lnTo>
                  <a:pt x="2326" y="18302"/>
                </a:lnTo>
                <a:lnTo>
                  <a:pt x="2326" y="20039"/>
                </a:lnTo>
                <a:lnTo>
                  <a:pt x="1512" y="20039"/>
                </a:lnTo>
                <a:cubicBezTo>
                  <a:pt x="1523" y="20061"/>
                  <a:pt x="1533" y="20080"/>
                  <a:pt x="1543" y="20102"/>
                </a:cubicBezTo>
                <a:lnTo>
                  <a:pt x="2326" y="20102"/>
                </a:lnTo>
                <a:lnTo>
                  <a:pt x="2326" y="21490"/>
                </a:lnTo>
                <a:cubicBezTo>
                  <a:pt x="2344" y="21515"/>
                  <a:pt x="2360" y="21543"/>
                  <a:pt x="2378" y="21568"/>
                </a:cubicBezTo>
                <a:lnTo>
                  <a:pt x="2378" y="20105"/>
                </a:lnTo>
                <a:lnTo>
                  <a:pt x="3793" y="20105"/>
                </a:lnTo>
                <a:lnTo>
                  <a:pt x="3793" y="21600"/>
                </a:lnTo>
                <a:lnTo>
                  <a:pt x="3844" y="21600"/>
                </a:lnTo>
                <a:lnTo>
                  <a:pt x="3844" y="20105"/>
                </a:lnTo>
                <a:lnTo>
                  <a:pt x="5259" y="20105"/>
                </a:lnTo>
                <a:lnTo>
                  <a:pt x="5259" y="21600"/>
                </a:lnTo>
                <a:lnTo>
                  <a:pt x="5310" y="21600"/>
                </a:lnTo>
                <a:lnTo>
                  <a:pt x="5310" y="20105"/>
                </a:lnTo>
                <a:lnTo>
                  <a:pt x="6725" y="20105"/>
                </a:lnTo>
                <a:lnTo>
                  <a:pt x="6725" y="21600"/>
                </a:lnTo>
                <a:lnTo>
                  <a:pt x="6776" y="21600"/>
                </a:lnTo>
                <a:lnTo>
                  <a:pt x="6776" y="20105"/>
                </a:lnTo>
                <a:lnTo>
                  <a:pt x="8191" y="20105"/>
                </a:lnTo>
                <a:lnTo>
                  <a:pt x="8191" y="21600"/>
                </a:lnTo>
                <a:lnTo>
                  <a:pt x="8243" y="21600"/>
                </a:lnTo>
                <a:lnTo>
                  <a:pt x="8243" y="20105"/>
                </a:lnTo>
                <a:lnTo>
                  <a:pt x="9657" y="20105"/>
                </a:lnTo>
                <a:lnTo>
                  <a:pt x="9657" y="21600"/>
                </a:lnTo>
                <a:lnTo>
                  <a:pt x="9709" y="21600"/>
                </a:lnTo>
                <a:lnTo>
                  <a:pt x="9709" y="20105"/>
                </a:lnTo>
                <a:lnTo>
                  <a:pt x="11124" y="20105"/>
                </a:lnTo>
                <a:lnTo>
                  <a:pt x="11124" y="21600"/>
                </a:lnTo>
                <a:lnTo>
                  <a:pt x="11175" y="21600"/>
                </a:lnTo>
                <a:lnTo>
                  <a:pt x="11175" y="20105"/>
                </a:lnTo>
                <a:lnTo>
                  <a:pt x="12590" y="20105"/>
                </a:lnTo>
                <a:lnTo>
                  <a:pt x="12590" y="21600"/>
                </a:lnTo>
                <a:lnTo>
                  <a:pt x="12641" y="21600"/>
                </a:lnTo>
                <a:lnTo>
                  <a:pt x="12641" y="20105"/>
                </a:lnTo>
                <a:lnTo>
                  <a:pt x="14056" y="20105"/>
                </a:lnTo>
                <a:lnTo>
                  <a:pt x="14056" y="21600"/>
                </a:lnTo>
                <a:lnTo>
                  <a:pt x="14107" y="21600"/>
                </a:lnTo>
                <a:lnTo>
                  <a:pt x="14107" y="20105"/>
                </a:lnTo>
                <a:lnTo>
                  <a:pt x="15522" y="20105"/>
                </a:lnTo>
                <a:lnTo>
                  <a:pt x="15522" y="21600"/>
                </a:lnTo>
                <a:lnTo>
                  <a:pt x="15573" y="21600"/>
                </a:lnTo>
                <a:lnTo>
                  <a:pt x="15573" y="20105"/>
                </a:lnTo>
                <a:lnTo>
                  <a:pt x="16988" y="20105"/>
                </a:lnTo>
                <a:lnTo>
                  <a:pt x="16988" y="21600"/>
                </a:lnTo>
                <a:lnTo>
                  <a:pt x="17040" y="21600"/>
                </a:lnTo>
                <a:lnTo>
                  <a:pt x="17040" y="20105"/>
                </a:lnTo>
                <a:lnTo>
                  <a:pt x="18455" y="20105"/>
                </a:lnTo>
                <a:lnTo>
                  <a:pt x="18455" y="21600"/>
                </a:lnTo>
                <a:lnTo>
                  <a:pt x="18506" y="21600"/>
                </a:lnTo>
                <a:lnTo>
                  <a:pt x="18506" y="20105"/>
                </a:lnTo>
                <a:lnTo>
                  <a:pt x="19921" y="20105"/>
                </a:lnTo>
                <a:lnTo>
                  <a:pt x="19921" y="20389"/>
                </a:lnTo>
                <a:cubicBezTo>
                  <a:pt x="19939" y="20354"/>
                  <a:pt x="19954" y="20323"/>
                  <a:pt x="19972" y="20288"/>
                </a:cubicBezTo>
                <a:lnTo>
                  <a:pt x="19972" y="20105"/>
                </a:lnTo>
                <a:lnTo>
                  <a:pt x="20065" y="20105"/>
                </a:lnTo>
                <a:cubicBezTo>
                  <a:pt x="20075" y="20083"/>
                  <a:pt x="20085" y="20064"/>
                  <a:pt x="20095" y="20042"/>
                </a:cubicBezTo>
                <a:lnTo>
                  <a:pt x="19972" y="20042"/>
                </a:lnTo>
                <a:lnTo>
                  <a:pt x="19972" y="18305"/>
                </a:lnTo>
                <a:lnTo>
                  <a:pt x="20804" y="18305"/>
                </a:lnTo>
                <a:cubicBezTo>
                  <a:pt x="20812" y="18283"/>
                  <a:pt x="20817" y="18264"/>
                  <a:pt x="20825" y="18242"/>
                </a:cubicBezTo>
                <a:lnTo>
                  <a:pt x="19972" y="18242"/>
                </a:lnTo>
                <a:lnTo>
                  <a:pt x="19972" y="16504"/>
                </a:lnTo>
                <a:lnTo>
                  <a:pt x="21284" y="16504"/>
                </a:lnTo>
                <a:cubicBezTo>
                  <a:pt x="21289" y="16482"/>
                  <a:pt x="21292" y="16463"/>
                  <a:pt x="21297" y="16441"/>
                </a:cubicBezTo>
                <a:lnTo>
                  <a:pt x="19970" y="16441"/>
                </a:lnTo>
                <a:lnTo>
                  <a:pt x="19970" y="14704"/>
                </a:lnTo>
                <a:lnTo>
                  <a:pt x="21379" y="14704"/>
                </a:lnTo>
                <a:close/>
                <a:moveTo>
                  <a:pt x="19964" y="11169"/>
                </a:moveTo>
                <a:lnTo>
                  <a:pt x="21379" y="11169"/>
                </a:lnTo>
                <a:lnTo>
                  <a:pt x="21379" y="12906"/>
                </a:lnTo>
                <a:lnTo>
                  <a:pt x="19964" y="12906"/>
                </a:lnTo>
                <a:lnTo>
                  <a:pt x="19964" y="11169"/>
                </a:lnTo>
                <a:close/>
                <a:moveTo>
                  <a:pt x="19964" y="12966"/>
                </a:moveTo>
                <a:lnTo>
                  <a:pt x="21379" y="12966"/>
                </a:lnTo>
                <a:lnTo>
                  <a:pt x="21379" y="14641"/>
                </a:lnTo>
                <a:lnTo>
                  <a:pt x="19964" y="14641"/>
                </a:lnTo>
                <a:lnTo>
                  <a:pt x="19964" y="12966"/>
                </a:lnTo>
                <a:close/>
                <a:moveTo>
                  <a:pt x="2326" y="18242"/>
                </a:moveTo>
                <a:lnTo>
                  <a:pt x="912" y="18242"/>
                </a:lnTo>
                <a:lnTo>
                  <a:pt x="912" y="16504"/>
                </a:lnTo>
                <a:lnTo>
                  <a:pt x="2326" y="16504"/>
                </a:lnTo>
                <a:lnTo>
                  <a:pt x="2326" y="18242"/>
                </a:lnTo>
                <a:close/>
                <a:moveTo>
                  <a:pt x="2326" y="16441"/>
                </a:moveTo>
                <a:lnTo>
                  <a:pt x="912" y="16441"/>
                </a:lnTo>
                <a:lnTo>
                  <a:pt x="912" y="14704"/>
                </a:lnTo>
                <a:lnTo>
                  <a:pt x="2326" y="14704"/>
                </a:lnTo>
                <a:lnTo>
                  <a:pt x="2326" y="16441"/>
                </a:lnTo>
                <a:close/>
                <a:moveTo>
                  <a:pt x="2326" y="14644"/>
                </a:moveTo>
                <a:lnTo>
                  <a:pt x="912" y="14644"/>
                </a:lnTo>
                <a:lnTo>
                  <a:pt x="912" y="12969"/>
                </a:lnTo>
                <a:lnTo>
                  <a:pt x="2326" y="12969"/>
                </a:lnTo>
                <a:lnTo>
                  <a:pt x="2326" y="14644"/>
                </a:lnTo>
                <a:close/>
                <a:moveTo>
                  <a:pt x="2326" y="12903"/>
                </a:moveTo>
                <a:lnTo>
                  <a:pt x="912" y="12903"/>
                </a:lnTo>
                <a:lnTo>
                  <a:pt x="912" y="11166"/>
                </a:lnTo>
                <a:lnTo>
                  <a:pt x="2326" y="11166"/>
                </a:lnTo>
                <a:lnTo>
                  <a:pt x="2326" y="12903"/>
                </a:lnTo>
                <a:close/>
                <a:moveTo>
                  <a:pt x="2326" y="11103"/>
                </a:moveTo>
                <a:lnTo>
                  <a:pt x="912" y="11103"/>
                </a:lnTo>
                <a:lnTo>
                  <a:pt x="912" y="9302"/>
                </a:lnTo>
                <a:lnTo>
                  <a:pt x="2326" y="9302"/>
                </a:lnTo>
                <a:lnTo>
                  <a:pt x="2326" y="11103"/>
                </a:lnTo>
                <a:close/>
                <a:moveTo>
                  <a:pt x="3793" y="20042"/>
                </a:moveTo>
                <a:lnTo>
                  <a:pt x="2378" y="20042"/>
                </a:lnTo>
                <a:lnTo>
                  <a:pt x="2378" y="18305"/>
                </a:lnTo>
                <a:lnTo>
                  <a:pt x="3793" y="18305"/>
                </a:lnTo>
                <a:lnTo>
                  <a:pt x="3793" y="20042"/>
                </a:lnTo>
                <a:close/>
                <a:moveTo>
                  <a:pt x="3793" y="18242"/>
                </a:moveTo>
                <a:lnTo>
                  <a:pt x="2378" y="18242"/>
                </a:lnTo>
                <a:lnTo>
                  <a:pt x="2378" y="16504"/>
                </a:lnTo>
                <a:lnTo>
                  <a:pt x="3793" y="16504"/>
                </a:lnTo>
                <a:lnTo>
                  <a:pt x="3793" y="18242"/>
                </a:lnTo>
                <a:close/>
                <a:moveTo>
                  <a:pt x="3793" y="16441"/>
                </a:moveTo>
                <a:lnTo>
                  <a:pt x="2378" y="16441"/>
                </a:lnTo>
                <a:lnTo>
                  <a:pt x="2378" y="14704"/>
                </a:lnTo>
                <a:lnTo>
                  <a:pt x="3793" y="14704"/>
                </a:lnTo>
                <a:lnTo>
                  <a:pt x="3793" y="16441"/>
                </a:lnTo>
                <a:close/>
                <a:moveTo>
                  <a:pt x="3793" y="14644"/>
                </a:moveTo>
                <a:lnTo>
                  <a:pt x="2378" y="14644"/>
                </a:lnTo>
                <a:lnTo>
                  <a:pt x="2378" y="12969"/>
                </a:lnTo>
                <a:lnTo>
                  <a:pt x="3793" y="12969"/>
                </a:lnTo>
                <a:lnTo>
                  <a:pt x="3793" y="14644"/>
                </a:lnTo>
                <a:close/>
                <a:moveTo>
                  <a:pt x="3793" y="12903"/>
                </a:moveTo>
                <a:lnTo>
                  <a:pt x="2378" y="12903"/>
                </a:lnTo>
                <a:lnTo>
                  <a:pt x="2378" y="11166"/>
                </a:lnTo>
                <a:lnTo>
                  <a:pt x="3793" y="11166"/>
                </a:lnTo>
                <a:lnTo>
                  <a:pt x="3793" y="12903"/>
                </a:lnTo>
                <a:close/>
                <a:moveTo>
                  <a:pt x="3793" y="11103"/>
                </a:moveTo>
                <a:lnTo>
                  <a:pt x="2378" y="11103"/>
                </a:lnTo>
                <a:lnTo>
                  <a:pt x="2378" y="9302"/>
                </a:lnTo>
                <a:lnTo>
                  <a:pt x="3793" y="9302"/>
                </a:lnTo>
                <a:lnTo>
                  <a:pt x="3793" y="11103"/>
                </a:lnTo>
                <a:close/>
                <a:moveTo>
                  <a:pt x="3793" y="9239"/>
                </a:moveTo>
                <a:lnTo>
                  <a:pt x="2378" y="9239"/>
                </a:lnTo>
                <a:lnTo>
                  <a:pt x="2378" y="7502"/>
                </a:lnTo>
                <a:lnTo>
                  <a:pt x="3793" y="7502"/>
                </a:lnTo>
                <a:lnTo>
                  <a:pt x="3793" y="9239"/>
                </a:lnTo>
                <a:close/>
                <a:moveTo>
                  <a:pt x="3793" y="7439"/>
                </a:moveTo>
                <a:lnTo>
                  <a:pt x="2378" y="7439"/>
                </a:lnTo>
                <a:lnTo>
                  <a:pt x="2378" y="5701"/>
                </a:lnTo>
                <a:lnTo>
                  <a:pt x="3793" y="5701"/>
                </a:lnTo>
                <a:lnTo>
                  <a:pt x="3793" y="7439"/>
                </a:lnTo>
                <a:close/>
                <a:moveTo>
                  <a:pt x="5256" y="20042"/>
                </a:moveTo>
                <a:lnTo>
                  <a:pt x="3841" y="20042"/>
                </a:lnTo>
                <a:lnTo>
                  <a:pt x="3841" y="18305"/>
                </a:lnTo>
                <a:lnTo>
                  <a:pt x="5256" y="18305"/>
                </a:lnTo>
                <a:lnTo>
                  <a:pt x="5256" y="20042"/>
                </a:lnTo>
                <a:close/>
                <a:moveTo>
                  <a:pt x="5256" y="18242"/>
                </a:moveTo>
                <a:lnTo>
                  <a:pt x="3841" y="18242"/>
                </a:lnTo>
                <a:lnTo>
                  <a:pt x="3841" y="16504"/>
                </a:lnTo>
                <a:lnTo>
                  <a:pt x="5256" y="16504"/>
                </a:lnTo>
                <a:lnTo>
                  <a:pt x="5256" y="18242"/>
                </a:lnTo>
                <a:close/>
                <a:moveTo>
                  <a:pt x="5256" y="16441"/>
                </a:moveTo>
                <a:lnTo>
                  <a:pt x="3841" y="16441"/>
                </a:lnTo>
                <a:lnTo>
                  <a:pt x="3841" y="14704"/>
                </a:lnTo>
                <a:lnTo>
                  <a:pt x="5256" y="14704"/>
                </a:lnTo>
                <a:lnTo>
                  <a:pt x="5256" y="16441"/>
                </a:lnTo>
                <a:close/>
                <a:moveTo>
                  <a:pt x="5256" y="14644"/>
                </a:moveTo>
                <a:lnTo>
                  <a:pt x="3841" y="14644"/>
                </a:lnTo>
                <a:lnTo>
                  <a:pt x="3841" y="12969"/>
                </a:lnTo>
                <a:lnTo>
                  <a:pt x="5256" y="12969"/>
                </a:lnTo>
                <a:lnTo>
                  <a:pt x="5256" y="14644"/>
                </a:lnTo>
                <a:close/>
                <a:moveTo>
                  <a:pt x="5256" y="12903"/>
                </a:moveTo>
                <a:lnTo>
                  <a:pt x="3841" y="12903"/>
                </a:lnTo>
                <a:lnTo>
                  <a:pt x="3841" y="11166"/>
                </a:lnTo>
                <a:lnTo>
                  <a:pt x="5256" y="11166"/>
                </a:lnTo>
                <a:lnTo>
                  <a:pt x="5256" y="12903"/>
                </a:lnTo>
                <a:close/>
                <a:moveTo>
                  <a:pt x="5256" y="11103"/>
                </a:moveTo>
                <a:lnTo>
                  <a:pt x="3841" y="11103"/>
                </a:lnTo>
                <a:lnTo>
                  <a:pt x="3841" y="9302"/>
                </a:lnTo>
                <a:lnTo>
                  <a:pt x="5256" y="9302"/>
                </a:lnTo>
                <a:lnTo>
                  <a:pt x="5256" y="11103"/>
                </a:lnTo>
                <a:close/>
                <a:moveTo>
                  <a:pt x="5256" y="9239"/>
                </a:moveTo>
                <a:lnTo>
                  <a:pt x="3841" y="9239"/>
                </a:lnTo>
                <a:lnTo>
                  <a:pt x="3841" y="7502"/>
                </a:lnTo>
                <a:lnTo>
                  <a:pt x="5256" y="7502"/>
                </a:lnTo>
                <a:lnTo>
                  <a:pt x="5256" y="9239"/>
                </a:lnTo>
                <a:close/>
                <a:moveTo>
                  <a:pt x="5256" y="7439"/>
                </a:moveTo>
                <a:lnTo>
                  <a:pt x="3841" y="7439"/>
                </a:lnTo>
                <a:lnTo>
                  <a:pt x="3841" y="5701"/>
                </a:lnTo>
                <a:lnTo>
                  <a:pt x="5256" y="5701"/>
                </a:lnTo>
                <a:lnTo>
                  <a:pt x="5256" y="7439"/>
                </a:lnTo>
                <a:close/>
                <a:moveTo>
                  <a:pt x="5256" y="5641"/>
                </a:moveTo>
                <a:lnTo>
                  <a:pt x="3841" y="5641"/>
                </a:lnTo>
                <a:lnTo>
                  <a:pt x="3841" y="3904"/>
                </a:lnTo>
                <a:lnTo>
                  <a:pt x="5256" y="3904"/>
                </a:lnTo>
                <a:lnTo>
                  <a:pt x="5256" y="5641"/>
                </a:lnTo>
                <a:close/>
                <a:moveTo>
                  <a:pt x="6722" y="20042"/>
                </a:moveTo>
                <a:lnTo>
                  <a:pt x="5308" y="20042"/>
                </a:lnTo>
                <a:lnTo>
                  <a:pt x="5308" y="18305"/>
                </a:lnTo>
                <a:lnTo>
                  <a:pt x="6722" y="18305"/>
                </a:lnTo>
                <a:lnTo>
                  <a:pt x="6722" y="20042"/>
                </a:lnTo>
                <a:close/>
                <a:moveTo>
                  <a:pt x="6722" y="18242"/>
                </a:moveTo>
                <a:lnTo>
                  <a:pt x="5308" y="18242"/>
                </a:lnTo>
                <a:lnTo>
                  <a:pt x="5308" y="16504"/>
                </a:lnTo>
                <a:lnTo>
                  <a:pt x="6722" y="16504"/>
                </a:lnTo>
                <a:lnTo>
                  <a:pt x="6722" y="18242"/>
                </a:lnTo>
                <a:close/>
                <a:moveTo>
                  <a:pt x="6722" y="16441"/>
                </a:moveTo>
                <a:lnTo>
                  <a:pt x="5308" y="16441"/>
                </a:lnTo>
                <a:lnTo>
                  <a:pt x="5308" y="14704"/>
                </a:lnTo>
                <a:lnTo>
                  <a:pt x="6722" y="14704"/>
                </a:lnTo>
                <a:lnTo>
                  <a:pt x="6722" y="16441"/>
                </a:lnTo>
                <a:close/>
                <a:moveTo>
                  <a:pt x="6722" y="14644"/>
                </a:moveTo>
                <a:lnTo>
                  <a:pt x="5308" y="14644"/>
                </a:lnTo>
                <a:lnTo>
                  <a:pt x="5308" y="12969"/>
                </a:lnTo>
                <a:lnTo>
                  <a:pt x="6722" y="12969"/>
                </a:lnTo>
                <a:lnTo>
                  <a:pt x="6722" y="14644"/>
                </a:lnTo>
                <a:close/>
                <a:moveTo>
                  <a:pt x="6722" y="12903"/>
                </a:moveTo>
                <a:lnTo>
                  <a:pt x="5308" y="12903"/>
                </a:lnTo>
                <a:lnTo>
                  <a:pt x="5308" y="11166"/>
                </a:lnTo>
                <a:lnTo>
                  <a:pt x="6722" y="11166"/>
                </a:lnTo>
                <a:lnTo>
                  <a:pt x="6722" y="12903"/>
                </a:lnTo>
                <a:close/>
                <a:moveTo>
                  <a:pt x="6722" y="11103"/>
                </a:moveTo>
                <a:lnTo>
                  <a:pt x="5308" y="11103"/>
                </a:lnTo>
                <a:lnTo>
                  <a:pt x="5308" y="9302"/>
                </a:lnTo>
                <a:lnTo>
                  <a:pt x="6722" y="9302"/>
                </a:lnTo>
                <a:lnTo>
                  <a:pt x="6722" y="11103"/>
                </a:lnTo>
                <a:close/>
                <a:moveTo>
                  <a:pt x="6722" y="9239"/>
                </a:moveTo>
                <a:lnTo>
                  <a:pt x="5308" y="9239"/>
                </a:lnTo>
                <a:lnTo>
                  <a:pt x="5308" y="7502"/>
                </a:lnTo>
                <a:lnTo>
                  <a:pt x="6722" y="7502"/>
                </a:lnTo>
                <a:lnTo>
                  <a:pt x="6722" y="9239"/>
                </a:lnTo>
                <a:close/>
                <a:moveTo>
                  <a:pt x="6722" y="7439"/>
                </a:moveTo>
                <a:lnTo>
                  <a:pt x="5308" y="7439"/>
                </a:lnTo>
                <a:lnTo>
                  <a:pt x="5308" y="5701"/>
                </a:lnTo>
                <a:lnTo>
                  <a:pt x="6722" y="5701"/>
                </a:lnTo>
                <a:lnTo>
                  <a:pt x="6722" y="7439"/>
                </a:lnTo>
                <a:close/>
                <a:moveTo>
                  <a:pt x="6722" y="5641"/>
                </a:moveTo>
                <a:lnTo>
                  <a:pt x="5308" y="5641"/>
                </a:lnTo>
                <a:lnTo>
                  <a:pt x="5308" y="3904"/>
                </a:lnTo>
                <a:lnTo>
                  <a:pt x="6722" y="3904"/>
                </a:lnTo>
                <a:lnTo>
                  <a:pt x="6722" y="5641"/>
                </a:lnTo>
                <a:close/>
                <a:moveTo>
                  <a:pt x="6722" y="3841"/>
                </a:moveTo>
                <a:lnTo>
                  <a:pt x="5308" y="3841"/>
                </a:lnTo>
                <a:lnTo>
                  <a:pt x="5308" y="2103"/>
                </a:lnTo>
                <a:lnTo>
                  <a:pt x="6722" y="2103"/>
                </a:lnTo>
                <a:lnTo>
                  <a:pt x="6722" y="3841"/>
                </a:lnTo>
                <a:close/>
                <a:moveTo>
                  <a:pt x="8189" y="20042"/>
                </a:moveTo>
                <a:lnTo>
                  <a:pt x="6774" y="20042"/>
                </a:lnTo>
                <a:lnTo>
                  <a:pt x="6774" y="18305"/>
                </a:lnTo>
                <a:lnTo>
                  <a:pt x="8189" y="18305"/>
                </a:lnTo>
                <a:lnTo>
                  <a:pt x="8189" y="20042"/>
                </a:lnTo>
                <a:close/>
                <a:moveTo>
                  <a:pt x="8189" y="18242"/>
                </a:moveTo>
                <a:lnTo>
                  <a:pt x="6774" y="18242"/>
                </a:lnTo>
                <a:lnTo>
                  <a:pt x="6774" y="16504"/>
                </a:lnTo>
                <a:lnTo>
                  <a:pt x="8189" y="16504"/>
                </a:lnTo>
                <a:lnTo>
                  <a:pt x="8189" y="18242"/>
                </a:lnTo>
                <a:close/>
                <a:moveTo>
                  <a:pt x="8189" y="16441"/>
                </a:moveTo>
                <a:lnTo>
                  <a:pt x="6774" y="16441"/>
                </a:lnTo>
                <a:lnTo>
                  <a:pt x="6774" y="14704"/>
                </a:lnTo>
                <a:lnTo>
                  <a:pt x="8189" y="14704"/>
                </a:lnTo>
                <a:lnTo>
                  <a:pt x="8189" y="16441"/>
                </a:lnTo>
                <a:close/>
                <a:moveTo>
                  <a:pt x="8189" y="14644"/>
                </a:moveTo>
                <a:lnTo>
                  <a:pt x="6774" y="14644"/>
                </a:lnTo>
                <a:lnTo>
                  <a:pt x="6774" y="12969"/>
                </a:lnTo>
                <a:lnTo>
                  <a:pt x="8189" y="12969"/>
                </a:lnTo>
                <a:lnTo>
                  <a:pt x="8189" y="14644"/>
                </a:lnTo>
                <a:close/>
                <a:moveTo>
                  <a:pt x="8189" y="12903"/>
                </a:moveTo>
                <a:lnTo>
                  <a:pt x="6774" y="12903"/>
                </a:lnTo>
                <a:lnTo>
                  <a:pt x="6774" y="11166"/>
                </a:lnTo>
                <a:lnTo>
                  <a:pt x="8189" y="11166"/>
                </a:lnTo>
                <a:lnTo>
                  <a:pt x="8189" y="12903"/>
                </a:lnTo>
                <a:close/>
                <a:moveTo>
                  <a:pt x="8189" y="11103"/>
                </a:moveTo>
                <a:lnTo>
                  <a:pt x="6774" y="11103"/>
                </a:lnTo>
                <a:lnTo>
                  <a:pt x="6774" y="9302"/>
                </a:lnTo>
                <a:lnTo>
                  <a:pt x="8189" y="9302"/>
                </a:lnTo>
                <a:lnTo>
                  <a:pt x="8189" y="11103"/>
                </a:lnTo>
                <a:close/>
                <a:moveTo>
                  <a:pt x="8189" y="9239"/>
                </a:moveTo>
                <a:lnTo>
                  <a:pt x="6774" y="9239"/>
                </a:lnTo>
                <a:lnTo>
                  <a:pt x="6774" y="7502"/>
                </a:lnTo>
                <a:lnTo>
                  <a:pt x="8189" y="7502"/>
                </a:lnTo>
                <a:lnTo>
                  <a:pt x="8189" y="9239"/>
                </a:lnTo>
                <a:close/>
                <a:moveTo>
                  <a:pt x="8189" y="7439"/>
                </a:moveTo>
                <a:lnTo>
                  <a:pt x="6774" y="7439"/>
                </a:lnTo>
                <a:lnTo>
                  <a:pt x="6774" y="5701"/>
                </a:lnTo>
                <a:lnTo>
                  <a:pt x="8189" y="5701"/>
                </a:lnTo>
                <a:lnTo>
                  <a:pt x="8189" y="7439"/>
                </a:lnTo>
                <a:close/>
                <a:moveTo>
                  <a:pt x="8189" y="5641"/>
                </a:moveTo>
                <a:lnTo>
                  <a:pt x="6774" y="5641"/>
                </a:lnTo>
                <a:lnTo>
                  <a:pt x="6774" y="3904"/>
                </a:lnTo>
                <a:lnTo>
                  <a:pt x="8189" y="3904"/>
                </a:lnTo>
                <a:lnTo>
                  <a:pt x="8189" y="5641"/>
                </a:lnTo>
                <a:close/>
                <a:moveTo>
                  <a:pt x="8189" y="3841"/>
                </a:moveTo>
                <a:lnTo>
                  <a:pt x="6774" y="3841"/>
                </a:lnTo>
                <a:lnTo>
                  <a:pt x="6774" y="2103"/>
                </a:lnTo>
                <a:lnTo>
                  <a:pt x="8189" y="2103"/>
                </a:lnTo>
                <a:lnTo>
                  <a:pt x="8189" y="3841"/>
                </a:lnTo>
                <a:close/>
                <a:moveTo>
                  <a:pt x="9655" y="20042"/>
                </a:moveTo>
                <a:lnTo>
                  <a:pt x="8240" y="20042"/>
                </a:lnTo>
                <a:lnTo>
                  <a:pt x="8240" y="18305"/>
                </a:lnTo>
                <a:lnTo>
                  <a:pt x="9655" y="18305"/>
                </a:lnTo>
                <a:lnTo>
                  <a:pt x="9655" y="20042"/>
                </a:lnTo>
                <a:close/>
                <a:moveTo>
                  <a:pt x="9655" y="18242"/>
                </a:moveTo>
                <a:lnTo>
                  <a:pt x="8240" y="18242"/>
                </a:lnTo>
                <a:lnTo>
                  <a:pt x="8240" y="16504"/>
                </a:lnTo>
                <a:lnTo>
                  <a:pt x="9655" y="16504"/>
                </a:lnTo>
                <a:lnTo>
                  <a:pt x="9655" y="18242"/>
                </a:lnTo>
                <a:close/>
                <a:moveTo>
                  <a:pt x="9655" y="16441"/>
                </a:moveTo>
                <a:lnTo>
                  <a:pt x="8240" y="16441"/>
                </a:lnTo>
                <a:lnTo>
                  <a:pt x="8240" y="14704"/>
                </a:lnTo>
                <a:lnTo>
                  <a:pt x="9655" y="14704"/>
                </a:lnTo>
                <a:lnTo>
                  <a:pt x="9655" y="16441"/>
                </a:lnTo>
                <a:close/>
                <a:moveTo>
                  <a:pt x="9655" y="14644"/>
                </a:moveTo>
                <a:lnTo>
                  <a:pt x="8240" y="14644"/>
                </a:lnTo>
                <a:lnTo>
                  <a:pt x="8240" y="12969"/>
                </a:lnTo>
                <a:lnTo>
                  <a:pt x="9655" y="12969"/>
                </a:lnTo>
                <a:lnTo>
                  <a:pt x="9655" y="14644"/>
                </a:lnTo>
                <a:close/>
                <a:moveTo>
                  <a:pt x="9655" y="12903"/>
                </a:moveTo>
                <a:lnTo>
                  <a:pt x="8240" y="12903"/>
                </a:lnTo>
                <a:lnTo>
                  <a:pt x="8240" y="11166"/>
                </a:lnTo>
                <a:lnTo>
                  <a:pt x="9655" y="11166"/>
                </a:lnTo>
                <a:lnTo>
                  <a:pt x="9655" y="12903"/>
                </a:lnTo>
                <a:close/>
                <a:moveTo>
                  <a:pt x="9655" y="11103"/>
                </a:moveTo>
                <a:lnTo>
                  <a:pt x="8240" y="11103"/>
                </a:lnTo>
                <a:lnTo>
                  <a:pt x="8240" y="9302"/>
                </a:lnTo>
                <a:lnTo>
                  <a:pt x="9655" y="9302"/>
                </a:lnTo>
                <a:lnTo>
                  <a:pt x="9655" y="11103"/>
                </a:lnTo>
                <a:close/>
                <a:moveTo>
                  <a:pt x="9655" y="9239"/>
                </a:moveTo>
                <a:lnTo>
                  <a:pt x="8240" y="9239"/>
                </a:lnTo>
                <a:lnTo>
                  <a:pt x="8240" y="7502"/>
                </a:lnTo>
                <a:lnTo>
                  <a:pt x="9655" y="7502"/>
                </a:lnTo>
                <a:lnTo>
                  <a:pt x="9655" y="9239"/>
                </a:lnTo>
                <a:close/>
                <a:moveTo>
                  <a:pt x="9655" y="7439"/>
                </a:moveTo>
                <a:lnTo>
                  <a:pt x="8240" y="7439"/>
                </a:lnTo>
                <a:lnTo>
                  <a:pt x="8240" y="5701"/>
                </a:lnTo>
                <a:lnTo>
                  <a:pt x="9655" y="5701"/>
                </a:lnTo>
                <a:lnTo>
                  <a:pt x="9655" y="7439"/>
                </a:lnTo>
                <a:close/>
                <a:moveTo>
                  <a:pt x="9655" y="5641"/>
                </a:moveTo>
                <a:lnTo>
                  <a:pt x="8240" y="5641"/>
                </a:lnTo>
                <a:lnTo>
                  <a:pt x="8240" y="3904"/>
                </a:lnTo>
                <a:lnTo>
                  <a:pt x="9655" y="3904"/>
                </a:lnTo>
                <a:lnTo>
                  <a:pt x="9655" y="5641"/>
                </a:lnTo>
                <a:close/>
                <a:moveTo>
                  <a:pt x="9655" y="3841"/>
                </a:moveTo>
                <a:lnTo>
                  <a:pt x="8240" y="3841"/>
                </a:lnTo>
                <a:lnTo>
                  <a:pt x="8240" y="2103"/>
                </a:lnTo>
                <a:lnTo>
                  <a:pt x="9655" y="2103"/>
                </a:lnTo>
                <a:lnTo>
                  <a:pt x="9655" y="3841"/>
                </a:lnTo>
                <a:close/>
                <a:moveTo>
                  <a:pt x="11121" y="20042"/>
                </a:moveTo>
                <a:lnTo>
                  <a:pt x="9706" y="20042"/>
                </a:lnTo>
                <a:lnTo>
                  <a:pt x="9706" y="18305"/>
                </a:lnTo>
                <a:lnTo>
                  <a:pt x="11121" y="18305"/>
                </a:lnTo>
                <a:lnTo>
                  <a:pt x="11121" y="20042"/>
                </a:lnTo>
                <a:close/>
                <a:moveTo>
                  <a:pt x="11121" y="18242"/>
                </a:moveTo>
                <a:lnTo>
                  <a:pt x="9706" y="18242"/>
                </a:lnTo>
                <a:lnTo>
                  <a:pt x="9706" y="16504"/>
                </a:lnTo>
                <a:lnTo>
                  <a:pt x="11121" y="16504"/>
                </a:lnTo>
                <a:lnTo>
                  <a:pt x="11121" y="18242"/>
                </a:lnTo>
                <a:close/>
                <a:moveTo>
                  <a:pt x="11121" y="16441"/>
                </a:moveTo>
                <a:lnTo>
                  <a:pt x="9706" y="16441"/>
                </a:lnTo>
                <a:lnTo>
                  <a:pt x="9706" y="14704"/>
                </a:lnTo>
                <a:lnTo>
                  <a:pt x="11121" y="14704"/>
                </a:lnTo>
                <a:lnTo>
                  <a:pt x="11121" y="16441"/>
                </a:lnTo>
                <a:close/>
                <a:moveTo>
                  <a:pt x="11121" y="14644"/>
                </a:moveTo>
                <a:lnTo>
                  <a:pt x="9706" y="14644"/>
                </a:lnTo>
                <a:lnTo>
                  <a:pt x="9706" y="12969"/>
                </a:lnTo>
                <a:lnTo>
                  <a:pt x="11121" y="12969"/>
                </a:lnTo>
                <a:lnTo>
                  <a:pt x="11121" y="14644"/>
                </a:lnTo>
                <a:close/>
                <a:moveTo>
                  <a:pt x="11121" y="12903"/>
                </a:moveTo>
                <a:lnTo>
                  <a:pt x="9706" y="12903"/>
                </a:lnTo>
                <a:lnTo>
                  <a:pt x="9706" y="11166"/>
                </a:lnTo>
                <a:lnTo>
                  <a:pt x="11121" y="11166"/>
                </a:lnTo>
                <a:lnTo>
                  <a:pt x="11121" y="12903"/>
                </a:lnTo>
                <a:close/>
                <a:moveTo>
                  <a:pt x="11121" y="11103"/>
                </a:moveTo>
                <a:lnTo>
                  <a:pt x="9706" y="11103"/>
                </a:lnTo>
                <a:lnTo>
                  <a:pt x="9706" y="9302"/>
                </a:lnTo>
                <a:lnTo>
                  <a:pt x="11121" y="9302"/>
                </a:lnTo>
                <a:lnTo>
                  <a:pt x="11121" y="11103"/>
                </a:lnTo>
                <a:close/>
                <a:moveTo>
                  <a:pt x="11121" y="9239"/>
                </a:moveTo>
                <a:lnTo>
                  <a:pt x="9706" y="9239"/>
                </a:lnTo>
                <a:lnTo>
                  <a:pt x="9706" y="7502"/>
                </a:lnTo>
                <a:lnTo>
                  <a:pt x="11121" y="7502"/>
                </a:lnTo>
                <a:lnTo>
                  <a:pt x="11121" y="9239"/>
                </a:lnTo>
                <a:close/>
                <a:moveTo>
                  <a:pt x="11121" y="7439"/>
                </a:moveTo>
                <a:lnTo>
                  <a:pt x="9706" y="7439"/>
                </a:lnTo>
                <a:lnTo>
                  <a:pt x="9706" y="5701"/>
                </a:lnTo>
                <a:lnTo>
                  <a:pt x="11121" y="5701"/>
                </a:lnTo>
                <a:lnTo>
                  <a:pt x="11121" y="7439"/>
                </a:lnTo>
                <a:close/>
                <a:moveTo>
                  <a:pt x="11121" y="5641"/>
                </a:moveTo>
                <a:lnTo>
                  <a:pt x="9706" y="5641"/>
                </a:lnTo>
                <a:lnTo>
                  <a:pt x="9706" y="3904"/>
                </a:lnTo>
                <a:lnTo>
                  <a:pt x="11121" y="3904"/>
                </a:lnTo>
                <a:lnTo>
                  <a:pt x="11121" y="5641"/>
                </a:lnTo>
                <a:close/>
                <a:moveTo>
                  <a:pt x="11121" y="3841"/>
                </a:moveTo>
                <a:lnTo>
                  <a:pt x="9706" y="3841"/>
                </a:lnTo>
                <a:lnTo>
                  <a:pt x="9706" y="2103"/>
                </a:lnTo>
                <a:lnTo>
                  <a:pt x="11121" y="2103"/>
                </a:lnTo>
                <a:lnTo>
                  <a:pt x="11121" y="3841"/>
                </a:lnTo>
                <a:close/>
                <a:moveTo>
                  <a:pt x="11121" y="2040"/>
                </a:moveTo>
                <a:lnTo>
                  <a:pt x="9706" y="2040"/>
                </a:lnTo>
                <a:lnTo>
                  <a:pt x="9706" y="366"/>
                </a:lnTo>
                <a:lnTo>
                  <a:pt x="11121" y="366"/>
                </a:lnTo>
                <a:lnTo>
                  <a:pt x="11121" y="2040"/>
                </a:lnTo>
                <a:close/>
                <a:moveTo>
                  <a:pt x="12585" y="20042"/>
                </a:moveTo>
                <a:lnTo>
                  <a:pt x="11170" y="20042"/>
                </a:lnTo>
                <a:lnTo>
                  <a:pt x="11170" y="18305"/>
                </a:lnTo>
                <a:lnTo>
                  <a:pt x="12585" y="18305"/>
                </a:lnTo>
                <a:lnTo>
                  <a:pt x="12585" y="20042"/>
                </a:lnTo>
                <a:close/>
                <a:moveTo>
                  <a:pt x="12585" y="18242"/>
                </a:moveTo>
                <a:lnTo>
                  <a:pt x="11170" y="18242"/>
                </a:lnTo>
                <a:lnTo>
                  <a:pt x="11170" y="16504"/>
                </a:lnTo>
                <a:lnTo>
                  <a:pt x="12585" y="16504"/>
                </a:lnTo>
                <a:lnTo>
                  <a:pt x="12585" y="18242"/>
                </a:lnTo>
                <a:close/>
                <a:moveTo>
                  <a:pt x="12585" y="16441"/>
                </a:moveTo>
                <a:lnTo>
                  <a:pt x="11170" y="16441"/>
                </a:lnTo>
                <a:lnTo>
                  <a:pt x="11170" y="14704"/>
                </a:lnTo>
                <a:lnTo>
                  <a:pt x="12585" y="14704"/>
                </a:lnTo>
                <a:lnTo>
                  <a:pt x="12585" y="16441"/>
                </a:lnTo>
                <a:close/>
                <a:moveTo>
                  <a:pt x="12585" y="14644"/>
                </a:moveTo>
                <a:lnTo>
                  <a:pt x="11170" y="14644"/>
                </a:lnTo>
                <a:lnTo>
                  <a:pt x="11170" y="12969"/>
                </a:lnTo>
                <a:lnTo>
                  <a:pt x="12585" y="12969"/>
                </a:lnTo>
                <a:lnTo>
                  <a:pt x="12585" y="14644"/>
                </a:lnTo>
                <a:close/>
                <a:moveTo>
                  <a:pt x="12585" y="12903"/>
                </a:moveTo>
                <a:lnTo>
                  <a:pt x="11170" y="12903"/>
                </a:lnTo>
                <a:lnTo>
                  <a:pt x="11170" y="11166"/>
                </a:lnTo>
                <a:lnTo>
                  <a:pt x="12585" y="11166"/>
                </a:lnTo>
                <a:lnTo>
                  <a:pt x="12585" y="12903"/>
                </a:lnTo>
                <a:close/>
                <a:moveTo>
                  <a:pt x="12585" y="11103"/>
                </a:moveTo>
                <a:lnTo>
                  <a:pt x="11170" y="11103"/>
                </a:lnTo>
                <a:lnTo>
                  <a:pt x="11170" y="9302"/>
                </a:lnTo>
                <a:lnTo>
                  <a:pt x="12585" y="9302"/>
                </a:lnTo>
                <a:lnTo>
                  <a:pt x="12585" y="11103"/>
                </a:lnTo>
                <a:close/>
                <a:moveTo>
                  <a:pt x="12585" y="9239"/>
                </a:moveTo>
                <a:lnTo>
                  <a:pt x="11170" y="9239"/>
                </a:lnTo>
                <a:lnTo>
                  <a:pt x="11170" y="7502"/>
                </a:lnTo>
                <a:lnTo>
                  <a:pt x="12585" y="7502"/>
                </a:lnTo>
                <a:lnTo>
                  <a:pt x="12585" y="9239"/>
                </a:lnTo>
                <a:close/>
                <a:moveTo>
                  <a:pt x="12585" y="7439"/>
                </a:moveTo>
                <a:lnTo>
                  <a:pt x="11170" y="7439"/>
                </a:lnTo>
                <a:lnTo>
                  <a:pt x="11170" y="5701"/>
                </a:lnTo>
                <a:lnTo>
                  <a:pt x="12585" y="5701"/>
                </a:lnTo>
                <a:lnTo>
                  <a:pt x="12585" y="7439"/>
                </a:lnTo>
                <a:close/>
                <a:moveTo>
                  <a:pt x="12585" y="5641"/>
                </a:moveTo>
                <a:lnTo>
                  <a:pt x="11170" y="5641"/>
                </a:lnTo>
                <a:lnTo>
                  <a:pt x="11170" y="3904"/>
                </a:lnTo>
                <a:lnTo>
                  <a:pt x="12585" y="3904"/>
                </a:lnTo>
                <a:lnTo>
                  <a:pt x="12585" y="5641"/>
                </a:lnTo>
                <a:close/>
                <a:moveTo>
                  <a:pt x="12585" y="3841"/>
                </a:moveTo>
                <a:lnTo>
                  <a:pt x="11170" y="3841"/>
                </a:lnTo>
                <a:lnTo>
                  <a:pt x="11170" y="2103"/>
                </a:lnTo>
                <a:lnTo>
                  <a:pt x="12585" y="2103"/>
                </a:lnTo>
                <a:lnTo>
                  <a:pt x="12585" y="3841"/>
                </a:lnTo>
                <a:close/>
                <a:moveTo>
                  <a:pt x="12585" y="2040"/>
                </a:moveTo>
                <a:lnTo>
                  <a:pt x="11170" y="2040"/>
                </a:lnTo>
                <a:lnTo>
                  <a:pt x="11170" y="366"/>
                </a:lnTo>
                <a:lnTo>
                  <a:pt x="12585" y="366"/>
                </a:lnTo>
                <a:lnTo>
                  <a:pt x="12585" y="2040"/>
                </a:lnTo>
                <a:close/>
                <a:moveTo>
                  <a:pt x="14051" y="20042"/>
                </a:moveTo>
                <a:lnTo>
                  <a:pt x="12636" y="20042"/>
                </a:lnTo>
                <a:lnTo>
                  <a:pt x="12636" y="18305"/>
                </a:lnTo>
                <a:lnTo>
                  <a:pt x="14051" y="18305"/>
                </a:lnTo>
                <a:lnTo>
                  <a:pt x="14051" y="20042"/>
                </a:lnTo>
                <a:close/>
                <a:moveTo>
                  <a:pt x="14051" y="18242"/>
                </a:moveTo>
                <a:lnTo>
                  <a:pt x="12636" y="18242"/>
                </a:lnTo>
                <a:lnTo>
                  <a:pt x="12636" y="16504"/>
                </a:lnTo>
                <a:lnTo>
                  <a:pt x="14051" y="16504"/>
                </a:lnTo>
                <a:lnTo>
                  <a:pt x="14051" y="18242"/>
                </a:lnTo>
                <a:close/>
                <a:moveTo>
                  <a:pt x="14051" y="16441"/>
                </a:moveTo>
                <a:lnTo>
                  <a:pt x="12636" y="16441"/>
                </a:lnTo>
                <a:lnTo>
                  <a:pt x="12636" y="14704"/>
                </a:lnTo>
                <a:lnTo>
                  <a:pt x="14051" y="14704"/>
                </a:lnTo>
                <a:lnTo>
                  <a:pt x="14051" y="16441"/>
                </a:lnTo>
                <a:close/>
                <a:moveTo>
                  <a:pt x="14051" y="14644"/>
                </a:moveTo>
                <a:lnTo>
                  <a:pt x="12636" y="14644"/>
                </a:lnTo>
                <a:lnTo>
                  <a:pt x="12636" y="12969"/>
                </a:lnTo>
                <a:lnTo>
                  <a:pt x="14051" y="12969"/>
                </a:lnTo>
                <a:lnTo>
                  <a:pt x="14051" y="14644"/>
                </a:lnTo>
                <a:close/>
                <a:moveTo>
                  <a:pt x="14051" y="12903"/>
                </a:moveTo>
                <a:lnTo>
                  <a:pt x="12636" y="12903"/>
                </a:lnTo>
                <a:lnTo>
                  <a:pt x="12636" y="11166"/>
                </a:lnTo>
                <a:lnTo>
                  <a:pt x="14051" y="11166"/>
                </a:lnTo>
                <a:lnTo>
                  <a:pt x="14051" y="12903"/>
                </a:lnTo>
                <a:close/>
                <a:moveTo>
                  <a:pt x="14051" y="11103"/>
                </a:moveTo>
                <a:lnTo>
                  <a:pt x="12636" y="11103"/>
                </a:lnTo>
                <a:lnTo>
                  <a:pt x="12636" y="9302"/>
                </a:lnTo>
                <a:lnTo>
                  <a:pt x="14051" y="9302"/>
                </a:lnTo>
                <a:lnTo>
                  <a:pt x="14051" y="11103"/>
                </a:lnTo>
                <a:close/>
                <a:moveTo>
                  <a:pt x="14051" y="9239"/>
                </a:moveTo>
                <a:lnTo>
                  <a:pt x="12636" y="9239"/>
                </a:lnTo>
                <a:lnTo>
                  <a:pt x="12636" y="7502"/>
                </a:lnTo>
                <a:lnTo>
                  <a:pt x="14051" y="7502"/>
                </a:lnTo>
                <a:lnTo>
                  <a:pt x="14051" y="9239"/>
                </a:lnTo>
                <a:close/>
                <a:moveTo>
                  <a:pt x="14051" y="7439"/>
                </a:moveTo>
                <a:lnTo>
                  <a:pt x="12636" y="7439"/>
                </a:lnTo>
                <a:lnTo>
                  <a:pt x="12636" y="5701"/>
                </a:lnTo>
                <a:lnTo>
                  <a:pt x="14051" y="5701"/>
                </a:lnTo>
                <a:lnTo>
                  <a:pt x="14051" y="7439"/>
                </a:lnTo>
                <a:close/>
                <a:moveTo>
                  <a:pt x="14051" y="5641"/>
                </a:moveTo>
                <a:lnTo>
                  <a:pt x="12636" y="5641"/>
                </a:lnTo>
                <a:lnTo>
                  <a:pt x="12636" y="3904"/>
                </a:lnTo>
                <a:lnTo>
                  <a:pt x="14051" y="3904"/>
                </a:lnTo>
                <a:lnTo>
                  <a:pt x="14051" y="5641"/>
                </a:lnTo>
                <a:close/>
                <a:moveTo>
                  <a:pt x="14051" y="3841"/>
                </a:moveTo>
                <a:lnTo>
                  <a:pt x="12636" y="3841"/>
                </a:lnTo>
                <a:lnTo>
                  <a:pt x="12636" y="2103"/>
                </a:lnTo>
                <a:lnTo>
                  <a:pt x="14051" y="2103"/>
                </a:lnTo>
                <a:lnTo>
                  <a:pt x="14051" y="3841"/>
                </a:lnTo>
                <a:close/>
                <a:moveTo>
                  <a:pt x="15517" y="20042"/>
                </a:moveTo>
                <a:lnTo>
                  <a:pt x="14102" y="20042"/>
                </a:lnTo>
                <a:lnTo>
                  <a:pt x="14102" y="18305"/>
                </a:lnTo>
                <a:lnTo>
                  <a:pt x="15517" y="18305"/>
                </a:lnTo>
                <a:lnTo>
                  <a:pt x="15517" y="20042"/>
                </a:lnTo>
                <a:close/>
                <a:moveTo>
                  <a:pt x="15517" y="18242"/>
                </a:moveTo>
                <a:lnTo>
                  <a:pt x="14102" y="18242"/>
                </a:lnTo>
                <a:lnTo>
                  <a:pt x="14102" y="16504"/>
                </a:lnTo>
                <a:lnTo>
                  <a:pt x="15517" y="16504"/>
                </a:lnTo>
                <a:lnTo>
                  <a:pt x="15517" y="18242"/>
                </a:lnTo>
                <a:close/>
                <a:moveTo>
                  <a:pt x="15517" y="16441"/>
                </a:moveTo>
                <a:lnTo>
                  <a:pt x="14102" y="16441"/>
                </a:lnTo>
                <a:lnTo>
                  <a:pt x="14102" y="14704"/>
                </a:lnTo>
                <a:lnTo>
                  <a:pt x="15517" y="14704"/>
                </a:lnTo>
                <a:lnTo>
                  <a:pt x="15517" y="16441"/>
                </a:lnTo>
                <a:close/>
                <a:moveTo>
                  <a:pt x="15517" y="14644"/>
                </a:moveTo>
                <a:lnTo>
                  <a:pt x="14102" y="14644"/>
                </a:lnTo>
                <a:lnTo>
                  <a:pt x="14102" y="12969"/>
                </a:lnTo>
                <a:lnTo>
                  <a:pt x="15517" y="12969"/>
                </a:lnTo>
                <a:lnTo>
                  <a:pt x="15517" y="14644"/>
                </a:lnTo>
                <a:close/>
                <a:moveTo>
                  <a:pt x="15517" y="12903"/>
                </a:moveTo>
                <a:lnTo>
                  <a:pt x="14102" y="12903"/>
                </a:lnTo>
                <a:lnTo>
                  <a:pt x="14102" y="11166"/>
                </a:lnTo>
                <a:lnTo>
                  <a:pt x="15517" y="11166"/>
                </a:lnTo>
                <a:lnTo>
                  <a:pt x="15517" y="12903"/>
                </a:lnTo>
                <a:close/>
                <a:moveTo>
                  <a:pt x="15517" y="11103"/>
                </a:moveTo>
                <a:lnTo>
                  <a:pt x="14102" y="11103"/>
                </a:lnTo>
                <a:lnTo>
                  <a:pt x="14102" y="9302"/>
                </a:lnTo>
                <a:lnTo>
                  <a:pt x="15517" y="9302"/>
                </a:lnTo>
                <a:lnTo>
                  <a:pt x="15517" y="11103"/>
                </a:lnTo>
                <a:close/>
                <a:moveTo>
                  <a:pt x="15517" y="9239"/>
                </a:moveTo>
                <a:lnTo>
                  <a:pt x="14102" y="9239"/>
                </a:lnTo>
                <a:lnTo>
                  <a:pt x="14102" y="7502"/>
                </a:lnTo>
                <a:lnTo>
                  <a:pt x="15517" y="7502"/>
                </a:lnTo>
                <a:lnTo>
                  <a:pt x="15517" y="9239"/>
                </a:lnTo>
                <a:close/>
                <a:moveTo>
                  <a:pt x="15517" y="7439"/>
                </a:moveTo>
                <a:lnTo>
                  <a:pt x="14102" y="7439"/>
                </a:lnTo>
                <a:lnTo>
                  <a:pt x="14102" y="5701"/>
                </a:lnTo>
                <a:lnTo>
                  <a:pt x="15517" y="5701"/>
                </a:lnTo>
                <a:lnTo>
                  <a:pt x="15517" y="7439"/>
                </a:lnTo>
                <a:close/>
                <a:moveTo>
                  <a:pt x="15517" y="5641"/>
                </a:moveTo>
                <a:lnTo>
                  <a:pt x="14102" y="5641"/>
                </a:lnTo>
                <a:lnTo>
                  <a:pt x="14102" y="3904"/>
                </a:lnTo>
                <a:lnTo>
                  <a:pt x="15517" y="3904"/>
                </a:lnTo>
                <a:lnTo>
                  <a:pt x="15517" y="5641"/>
                </a:lnTo>
                <a:close/>
                <a:moveTo>
                  <a:pt x="15517" y="3841"/>
                </a:moveTo>
                <a:lnTo>
                  <a:pt x="14102" y="3841"/>
                </a:lnTo>
                <a:lnTo>
                  <a:pt x="14102" y="2103"/>
                </a:lnTo>
                <a:lnTo>
                  <a:pt x="15517" y="2103"/>
                </a:lnTo>
                <a:lnTo>
                  <a:pt x="15517" y="3841"/>
                </a:lnTo>
                <a:close/>
                <a:moveTo>
                  <a:pt x="16983" y="20042"/>
                </a:moveTo>
                <a:lnTo>
                  <a:pt x="15568" y="20042"/>
                </a:lnTo>
                <a:lnTo>
                  <a:pt x="15568" y="18305"/>
                </a:lnTo>
                <a:lnTo>
                  <a:pt x="16983" y="18305"/>
                </a:lnTo>
                <a:lnTo>
                  <a:pt x="16983" y="20042"/>
                </a:lnTo>
                <a:close/>
                <a:moveTo>
                  <a:pt x="16983" y="18242"/>
                </a:moveTo>
                <a:lnTo>
                  <a:pt x="15568" y="18242"/>
                </a:lnTo>
                <a:lnTo>
                  <a:pt x="15568" y="16504"/>
                </a:lnTo>
                <a:lnTo>
                  <a:pt x="16983" y="16504"/>
                </a:lnTo>
                <a:lnTo>
                  <a:pt x="16983" y="18242"/>
                </a:lnTo>
                <a:close/>
                <a:moveTo>
                  <a:pt x="16983" y="16441"/>
                </a:moveTo>
                <a:lnTo>
                  <a:pt x="15568" y="16441"/>
                </a:lnTo>
                <a:lnTo>
                  <a:pt x="15568" y="14704"/>
                </a:lnTo>
                <a:lnTo>
                  <a:pt x="16983" y="14704"/>
                </a:lnTo>
                <a:lnTo>
                  <a:pt x="16983" y="16441"/>
                </a:lnTo>
                <a:close/>
                <a:moveTo>
                  <a:pt x="16983" y="14644"/>
                </a:moveTo>
                <a:lnTo>
                  <a:pt x="15568" y="14644"/>
                </a:lnTo>
                <a:lnTo>
                  <a:pt x="15568" y="12969"/>
                </a:lnTo>
                <a:lnTo>
                  <a:pt x="16983" y="12969"/>
                </a:lnTo>
                <a:lnTo>
                  <a:pt x="16983" y="14644"/>
                </a:lnTo>
                <a:close/>
                <a:moveTo>
                  <a:pt x="16983" y="12903"/>
                </a:moveTo>
                <a:lnTo>
                  <a:pt x="15568" y="12903"/>
                </a:lnTo>
                <a:lnTo>
                  <a:pt x="15568" y="11166"/>
                </a:lnTo>
                <a:lnTo>
                  <a:pt x="16983" y="11166"/>
                </a:lnTo>
                <a:lnTo>
                  <a:pt x="16983" y="12903"/>
                </a:lnTo>
                <a:close/>
                <a:moveTo>
                  <a:pt x="16983" y="11103"/>
                </a:moveTo>
                <a:lnTo>
                  <a:pt x="15568" y="11103"/>
                </a:lnTo>
                <a:lnTo>
                  <a:pt x="15568" y="9302"/>
                </a:lnTo>
                <a:lnTo>
                  <a:pt x="16983" y="9302"/>
                </a:lnTo>
                <a:lnTo>
                  <a:pt x="16983" y="11103"/>
                </a:lnTo>
                <a:close/>
                <a:moveTo>
                  <a:pt x="16983" y="9239"/>
                </a:moveTo>
                <a:lnTo>
                  <a:pt x="15568" y="9239"/>
                </a:lnTo>
                <a:lnTo>
                  <a:pt x="15568" y="7502"/>
                </a:lnTo>
                <a:lnTo>
                  <a:pt x="16983" y="7502"/>
                </a:lnTo>
                <a:lnTo>
                  <a:pt x="16983" y="9239"/>
                </a:lnTo>
                <a:close/>
                <a:moveTo>
                  <a:pt x="16983" y="7439"/>
                </a:moveTo>
                <a:lnTo>
                  <a:pt x="15568" y="7439"/>
                </a:lnTo>
                <a:lnTo>
                  <a:pt x="15568" y="5701"/>
                </a:lnTo>
                <a:lnTo>
                  <a:pt x="16983" y="5701"/>
                </a:lnTo>
                <a:lnTo>
                  <a:pt x="16983" y="7439"/>
                </a:lnTo>
                <a:close/>
                <a:moveTo>
                  <a:pt x="16983" y="5641"/>
                </a:moveTo>
                <a:lnTo>
                  <a:pt x="15568" y="5641"/>
                </a:lnTo>
                <a:lnTo>
                  <a:pt x="15568" y="3904"/>
                </a:lnTo>
                <a:lnTo>
                  <a:pt x="16983" y="3904"/>
                </a:lnTo>
                <a:lnTo>
                  <a:pt x="16983" y="5641"/>
                </a:lnTo>
                <a:close/>
                <a:moveTo>
                  <a:pt x="18449" y="20042"/>
                </a:moveTo>
                <a:lnTo>
                  <a:pt x="17035" y="20042"/>
                </a:lnTo>
                <a:lnTo>
                  <a:pt x="17035" y="18305"/>
                </a:lnTo>
                <a:lnTo>
                  <a:pt x="18449" y="18305"/>
                </a:lnTo>
                <a:lnTo>
                  <a:pt x="18449" y="20042"/>
                </a:lnTo>
                <a:close/>
                <a:moveTo>
                  <a:pt x="18449" y="18242"/>
                </a:moveTo>
                <a:lnTo>
                  <a:pt x="17035" y="18242"/>
                </a:lnTo>
                <a:lnTo>
                  <a:pt x="17035" y="16504"/>
                </a:lnTo>
                <a:lnTo>
                  <a:pt x="18449" y="16504"/>
                </a:lnTo>
                <a:lnTo>
                  <a:pt x="18449" y="18242"/>
                </a:lnTo>
                <a:close/>
                <a:moveTo>
                  <a:pt x="18449" y="16441"/>
                </a:moveTo>
                <a:lnTo>
                  <a:pt x="17035" y="16441"/>
                </a:lnTo>
                <a:lnTo>
                  <a:pt x="17035" y="14704"/>
                </a:lnTo>
                <a:lnTo>
                  <a:pt x="18449" y="14704"/>
                </a:lnTo>
                <a:lnTo>
                  <a:pt x="18449" y="16441"/>
                </a:lnTo>
                <a:close/>
                <a:moveTo>
                  <a:pt x="18449" y="14644"/>
                </a:moveTo>
                <a:lnTo>
                  <a:pt x="17035" y="14644"/>
                </a:lnTo>
                <a:lnTo>
                  <a:pt x="17035" y="12969"/>
                </a:lnTo>
                <a:lnTo>
                  <a:pt x="18449" y="12969"/>
                </a:lnTo>
                <a:lnTo>
                  <a:pt x="18449" y="14644"/>
                </a:lnTo>
                <a:close/>
                <a:moveTo>
                  <a:pt x="18449" y="12903"/>
                </a:moveTo>
                <a:lnTo>
                  <a:pt x="17035" y="12903"/>
                </a:lnTo>
                <a:lnTo>
                  <a:pt x="17035" y="11166"/>
                </a:lnTo>
                <a:lnTo>
                  <a:pt x="18449" y="11166"/>
                </a:lnTo>
                <a:lnTo>
                  <a:pt x="18449" y="12903"/>
                </a:lnTo>
                <a:close/>
                <a:moveTo>
                  <a:pt x="18449" y="11103"/>
                </a:moveTo>
                <a:lnTo>
                  <a:pt x="17035" y="11103"/>
                </a:lnTo>
                <a:lnTo>
                  <a:pt x="17035" y="9302"/>
                </a:lnTo>
                <a:lnTo>
                  <a:pt x="18449" y="9302"/>
                </a:lnTo>
                <a:lnTo>
                  <a:pt x="18449" y="11103"/>
                </a:lnTo>
                <a:close/>
                <a:moveTo>
                  <a:pt x="18449" y="9239"/>
                </a:moveTo>
                <a:lnTo>
                  <a:pt x="17035" y="9239"/>
                </a:lnTo>
                <a:lnTo>
                  <a:pt x="17035" y="7502"/>
                </a:lnTo>
                <a:lnTo>
                  <a:pt x="18449" y="7502"/>
                </a:lnTo>
                <a:lnTo>
                  <a:pt x="18449" y="9239"/>
                </a:lnTo>
                <a:close/>
                <a:moveTo>
                  <a:pt x="18449" y="7439"/>
                </a:moveTo>
                <a:lnTo>
                  <a:pt x="17035" y="7439"/>
                </a:lnTo>
                <a:lnTo>
                  <a:pt x="17035" y="5701"/>
                </a:lnTo>
                <a:lnTo>
                  <a:pt x="18449" y="5701"/>
                </a:lnTo>
                <a:lnTo>
                  <a:pt x="18449" y="7439"/>
                </a:lnTo>
                <a:close/>
                <a:moveTo>
                  <a:pt x="18449" y="5641"/>
                </a:moveTo>
                <a:lnTo>
                  <a:pt x="17035" y="5641"/>
                </a:lnTo>
                <a:lnTo>
                  <a:pt x="17035" y="3904"/>
                </a:lnTo>
                <a:lnTo>
                  <a:pt x="18449" y="3904"/>
                </a:lnTo>
                <a:lnTo>
                  <a:pt x="18449" y="5641"/>
                </a:lnTo>
                <a:close/>
                <a:moveTo>
                  <a:pt x="19913" y="20042"/>
                </a:moveTo>
                <a:lnTo>
                  <a:pt x="18498" y="20042"/>
                </a:lnTo>
                <a:lnTo>
                  <a:pt x="18498" y="18305"/>
                </a:lnTo>
                <a:lnTo>
                  <a:pt x="19913" y="18305"/>
                </a:lnTo>
                <a:lnTo>
                  <a:pt x="19913" y="20042"/>
                </a:lnTo>
                <a:close/>
                <a:moveTo>
                  <a:pt x="19913" y="18242"/>
                </a:moveTo>
                <a:lnTo>
                  <a:pt x="18498" y="18242"/>
                </a:lnTo>
                <a:lnTo>
                  <a:pt x="18498" y="16504"/>
                </a:lnTo>
                <a:lnTo>
                  <a:pt x="19913" y="16504"/>
                </a:lnTo>
                <a:lnTo>
                  <a:pt x="19913" y="18242"/>
                </a:lnTo>
                <a:close/>
                <a:moveTo>
                  <a:pt x="19913" y="16441"/>
                </a:moveTo>
                <a:lnTo>
                  <a:pt x="18498" y="16441"/>
                </a:lnTo>
                <a:lnTo>
                  <a:pt x="18498" y="14704"/>
                </a:lnTo>
                <a:lnTo>
                  <a:pt x="19913" y="14704"/>
                </a:lnTo>
                <a:lnTo>
                  <a:pt x="19913" y="16441"/>
                </a:lnTo>
                <a:close/>
                <a:moveTo>
                  <a:pt x="19913" y="14644"/>
                </a:moveTo>
                <a:lnTo>
                  <a:pt x="18498" y="14644"/>
                </a:lnTo>
                <a:lnTo>
                  <a:pt x="18498" y="12969"/>
                </a:lnTo>
                <a:lnTo>
                  <a:pt x="19913" y="12969"/>
                </a:lnTo>
                <a:lnTo>
                  <a:pt x="19913" y="14644"/>
                </a:lnTo>
                <a:close/>
                <a:moveTo>
                  <a:pt x="19913" y="12903"/>
                </a:moveTo>
                <a:lnTo>
                  <a:pt x="18498" y="12903"/>
                </a:lnTo>
                <a:lnTo>
                  <a:pt x="18498" y="11166"/>
                </a:lnTo>
                <a:lnTo>
                  <a:pt x="19913" y="11166"/>
                </a:lnTo>
                <a:lnTo>
                  <a:pt x="19913" y="12903"/>
                </a:lnTo>
                <a:close/>
                <a:moveTo>
                  <a:pt x="19913" y="11103"/>
                </a:moveTo>
                <a:lnTo>
                  <a:pt x="18498" y="11103"/>
                </a:lnTo>
                <a:lnTo>
                  <a:pt x="18498" y="9302"/>
                </a:lnTo>
                <a:lnTo>
                  <a:pt x="19913" y="9302"/>
                </a:lnTo>
                <a:lnTo>
                  <a:pt x="19913" y="11103"/>
                </a:lnTo>
                <a:close/>
                <a:moveTo>
                  <a:pt x="19913" y="9239"/>
                </a:moveTo>
                <a:lnTo>
                  <a:pt x="18498" y="9239"/>
                </a:lnTo>
                <a:lnTo>
                  <a:pt x="18498" y="7502"/>
                </a:lnTo>
                <a:lnTo>
                  <a:pt x="19913" y="7502"/>
                </a:lnTo>
                <a:lnTo>
                  <a:pt x="19913" y="9239"/>
                </a:lnTo>
                <a:close/>
              </a:path>
            </a:pathLst>
          </a:custGeom>
          <a:solidFill>
            <a:srgbClr val="E8EAE9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0" name="Google Shape;560;p33"/>
          <p:cNvSpPr txBox="1">
            <a:spLocks noGrp="1"/>
          </p:cNvSpPr>
          <p:nvPr>
            <p:ph type="title"/>
          </p:nvPr>
        </p:nvSpPr>
        <p:spPr>
          <a:xfrm>
            <a:off x="3550485" y="1007565"/>
            <a:ext cx="5169131" cy="150464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561" name="Google Shape;561;p33"/>
          <p:cNvSpPr txBox="1">
            <a:spLocks noGrp="1"/>
          </p:cNvSpPr>
          <p:nvPr>
            <p:ph type="body" idx="1"/>
          </p:nvPr>
        </p:nvSpPr>
        <p:spPr>
          <a:xfrm>
            <a:off x="3098780" y="2672280"/>
            <a:ext cx="6271527" cy="361722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45700" anchor="t" anchorCtr="0">
            <a:normAutofit/>
          </a:bodyPr>
          <a:lstStyle>
            <a:lvl1pPr marL="457200" lvl="0" indent="-3810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solidFill>
                  <a:schemeClr val="dk1"/>
                </a:solidFill>
              </a:defRPr>
            </a:lvl1pPr>
            <a:lvl2pPr marL="914400" lvl="1" indent="-3556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solidFill>
                  <a:schemeClr val="dk1"/>
                </a:solidFill>
              </a:defRPr>
            </a:lvl2pPr>
            <a:lvl3pPr marL="1371600" lvl="2" indent="-3429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solidFill>
                  <a:schemeClr val="dk1"/>
                </a:solidFill>
              </a:defRPr>
            </a:lvl3pPr>
            <a:lvl4pPr marL="1828800" lvl="3" indent="-3302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solidFill>
                  <a:schemeClr val="dk1"/>
                </a:solidFill>
              </a:defRPr>
            </a:lvl4pPr>
            <a:lvl5pPr marL="2286000" lvl="4" indent="-330200" algn="ctr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solidFill>
                  <a:schemeClr val="dk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562" name="Google Shape;562;p33"/>
          <p:cNvSpPr/>
          <p:nvPr/>
        </p:nvSpPr>
        <p:spPr>
          <a:xfrm>
            <a:off x="10407225" y="5869521"/>
            <a:ext cx="933096" cy="986020"/>
          </a:xfrm>
          <a:custGeom>
            <a:avLst/>
            <a:gdLst/>
            <a:ahLst/>
            <a:cxnLst/>
            <a:rect l="l" t="t" r="r" b="b"/>
            <a:pathLst>
              <a:path w="21422" h="21527" extrusionOk="0">
                <a:moveTo>
                  <a:pt x="7797" y="21361"/>
                </a:moveTo>
                <a:cubicBezTo>
                  <a:pt x="8693" y="20302"/>
                  <a:pt x="9566" y="19201"/>
                  <a:pt x="10440" y="18121"/>
                </a:cubicBezTo>
                <a:cubicBezTo>
                  <a:pt x="10789" y="17685"/>
                  <a:pt x="11029" y="17166"/>
                  <a:pt x="11444" y="16771"/>
                </a:cubicBezTo>
                <a:cubicBezTo>
                  <a:pt x="12755" y="15484"/>
                  <a:pt x="13672" y="13905"/>
                  <a:pt x="14699" y="12410"/>
                </a:cubicBezTo>
                <a:cubicBezTo>
                  <a:pt x="15201" y="11641"/>
                  <a:pt x="15638" y="10873"/>
                  <a:pt x="15791" y="9938"/>
                </a:cubicBezTo>
                <a:cubicBezTo>
                  <a:pt x="16031" y="8505"/>
                  <a:pt x="15616" y="7612"/>
                  <a:pt x="14262" y="6968"/>
                </a:cubicBezTo>
                <a:cubicBezTo>
                  <a:pt x="14087" y="6885"/>
                  <a:pt x="13890" y="6802"/>
                  <a:pt x="13716" y="6740"/>
                </a:cubicBezTo>
                <a:cubicBezTo>
                  <a:pt x="12252" y="6200"/>
                  <a:pt x="10483" y="6594"/>
                  <a:pt x="9522" y="7674"/>
                </a:cubicBezTo>
                <a:cubicBezTo>
                  <a:pt x="7666" y="9751"/>
                  <a:pt x="6159" y="12057"/>
                  <a:pt x="4718" y="14404"/>
                </a:cubicBezTo>
                <a:cubicBezTo>
                  <a:pt x="4521" y="14715"/>
                  <a:pt x="4521" y="15047"/>
                  <a:pt x="4827" y="15193"/>
                </a:cubicBezTo>
                <a:cubicBezTo>
                  <a:pt x="5023" y="15297"/>
                  <a:pt x="5460" y="15234"/>
                  <a:pt x="5591" y="15089"/>
                </a:cubicBezTo>
                <a:cubicBezTo>
                  <a:pt x="6115" y="14549"/>
                  <a:pt x="6596" y="13967"/>
                  <a:pt x="6989" y="13344"/>
                </a:cubicBezTo>
                <a:cubicBezTo>
                  <a:pt x="8037" y="11745"/>
                  <a:pt x="9086" y="10125"/>
                  <a:pt x="10483" y="8754"/>
                </a:cubicBezTo>
                <a:cubicBezTo>
                  <a:pt x="11444" y="7820"/>
                  <a:pt x="12580" y="7591"/>
                  <a:pt x="13716" y="8090"/>
                </a:cubicBezTo>
                <a:cubicBezTo>
                  <a:pt x="14262" y="8339"/>
                  <a:pt x="14611" y="8692"/>
                  <a:pt x="14480" y="9315"/>
                </a:cubicBezTo>
                <a:cubicBezTo>
                  <a:pt x="14393" y="9710"/>
                  <a:pt x="14371" y="10146"/>
                  <a:pt x="14174" y="10478"/>
                </a:cubicBezTo>
                <a:cubicBezTo>
                  <a:pt x="13454" y="11662"/>
                  <a:pt x="12689" y="12825"/>
                  <a:pt x="11881" y="13947"/>
                </a:cubicBezTo>
                <a:cubicBezTo>
                  <a:pt x="11160" y="14944"/>
                  <a:pt x="10374" y="15878"/>
                  <a:pt x="9610" y="16834"/>
                </a:cubicBezTo>
                <a:cubicBezTo>
                  <a:pt x="8780" y="17893"/>
                  <a:pt x="7950" y="18931"/>
                  <a:pt x="7120" y="19991"/>
                </a:cubicBezTo>
                <a:cubicBezTo>
                  <a:pt x="6836" y="20344"/>
                  <a:pt x="6530" y="20676"/>
                  <a:pt x="6181" y="20946"/>
                </a:cubicBezTo>
                <a:cubicBezTo>
                  <a:pt x="5722" y="21278"/>
                  <a:pt x="5198" y="21569"/>
                  <a:pt x="4587" y="21486"/>
                </a:cubicBezTo>
                <a:cubicBezTo>
                  <a:pt x="2818" y="21195"/>
                  <a:pt x="1114" y="19741"/>
                  <a:pt x="1442" y="17872"/>
                </a:cubicBezTo>
                <a:cubicBezTo>
                  <a:pt x="1442" y="17747"/>
                  <a:pt x="1398" y="17498"/>
                  <a:pt x="1442" y="17270"/>
                </a:cubicBezTo>
                <a:cubicBezTo>
                  <a:pt x="1616" y="16688"/>
                  <a:pt x="1726" y="16024"/>
                  <a:pt x="2053" y="15525"/>
                </a:cubicBezTo>
                <a:cubicBezTo>
                  <a:pt x="2534" y="14798"/>
                  <a:pt x="3254" y="14217"/>
                  <a:pt x="3800" y="13531"/>
                </a:cubicBezTo>
                <a:cubicBezTo>
                  <a:pt x="4609" y="12534"/>
                  <a:pt x="5351" y="11496"/>
                  <a:pt x="6159" y="10499"/>
                </a:cubicBezTo>
                <a:cubicBezTo>
                  <a:pt x="6661" y="9855"/>
                  <a:pt x="7164" y="9170"/>
                  <a:pt x="7753" y="8588"/>
                </a:cubicBezTo>
                <a:cubicBezTo>
                  <a:pt x="8758" y="7529"/>
                  <a:pt x="9675" y="6387"/>
                  <a:pt x="11008" y="5660"/>
                </a:cubicBezTo>
                <a:cubicBezTo>
                  <a:pt x="11160" y="5577"/>
                  <a:pt x="11248" y="5431"/>
                  <a:pt x="11379" y="5307"/>
                </a:cubicBezTo>
                <a:cubicBezTo>
                  <a:pt x="12165" y="4559"/>
                  <a:pt x="12995" y="3853"/>
                  <a:pt x="13716" y="3064"/>
                </a:cubicBezTo>
                <a:cubicBezTo>
                  <a:pt x="14720" y="2004"/>
                  <a:pt x="15965" y="1506"/>
                  <a:pt x="17429" y="1381"/>
                </a:cubicBezTo>
                <a:cubicBezTo>
                  <a:pt x="18936" y="1257"/>
                  <a:pt x="20093" y="2337"/>
                  <a:pt x="20071" y="3583"/>
                </a:cubicBezTo>
                <a:cubicBezTo>
                  <a:pt x="20049" y="4788"/>
                  <a:pt x="19700" y="5930"/>
                  <a:pt x="19045" y="6947"/>
                </a:cubicBezTo>
                <a:cubicBezTo>
                  <a:pt x="18062" y="8484"/>
                  <a:pt x="17035" y="10021"/>
                  <a:pt x="16009" y="11517"/>
                </a:cubicBezTo>
                <a:cubicBezTo>
                  <a:pt x="14917" y="13095"/>
                  <a:pt x="13803" y="14653"/>
                  <a:pt x="12711" y="16231"/>
                </a:cubicBezTo>
                <a:cubicBezTo>
                  <a:pt x="12449" y="16605"/>
                  <a:pt x="12536" y="17311"/>
                  <a:pt x="12842" y="17519"/>
                </a:cubicBezTo>
                <a:cubicBezTo>
                  <a:pt x="13126" y="17706"/>
                  <a:pt x="13672" y="17498"/>
                  <a:pt x="14000" y="17062"/>
                </a:cubicBezTo>
                <a:cubicBezTo>
                  <a:pt x="14043" y="17021"/>
                  <a:pt x="14065" y="16979"/>
                  <a:pt x="14087" y="16917"/>
                </a:cubicBezTo>
                <a:cubicBezTo>
                  <a:pt x="15114" y="15380"/>
                  <a:pt x="16140" y="13843"/>
                  <a:pt x="17166" y="12285"/>
                </a:cubicBezTo>
                <a:cubicBezTo>
                  <a:pt x="17341" y="12036"/>
                  <a:pt x="17407" y="11724"/>
                  <a:pt x="17581" y="11475"/>
                </a:cubicBezTo>
                <a:cubicBezTo>
                  <a:pt x="18237" y="10520"/>
                  <a:pt x="18979" y="9606"/>
                  <a:pt x="19591" y="8630"/>
                </a:cubicBezTo>
                <a:cubicBezTo>
                  <a:pt x="20464" y="7238"/>
                  <a:pt x="21163" y="5805"/>
                  <a:pt x="21403" y="4144"/>
                </a:cubicBezTo>
                <a:cubicBezTo>
                  <a:pt x="21600" y="2794"/>
                  <a:pt x="20224" y="384"/>
                  <a:pt x="18477" y="73"/>
                </a:cubicBezTo>
                <a:cubicBezTo>
                  <a:pt x="17865" y="-31"/>
                  <a:pt x="17276" y="-10"/>
                  <a:pt x="16686" y="52"/>
                </a:cubicBezTo>
                <a:cubicBezTo>
                  <a:pt x="15201" y="239"/>
                  <a:pt x="13869" y="800"/>
                  <a:pt x="12777" y="1817"/>
                </a:cubicBezTo>
                <a:cubicBezTo>
                  <a:pt x="11947" y="2607"/>
                  <a:pt x="11095" y="3396"/>
                  <a:pt x="10243" y="4164"/>
                </a:cubicBezTo>
                <a:cubicBezTo>
                  <a:pt x="9675" y="4663"/>
                  <a:pt x="8998" y="5078"/>
                  <a:pt x="8496" y="5618"/>
                </a:cubicBezTo>
                <a:cubicBezTo>
                  <a:pt x="7229" y="6989"/>
                  <a:pt x="6006" y="8422"/>
                  <a:pt x="4805" y="9855"/>
                </a:cubicBezTo>
                <a:cubicBezTo>
                  <a:pt x="3778" y="11080"/>
                  <a:pt x="2817" y="12347"/>
                  <a:pt x="1813" y="13573"/>
                </a:cubicBezTo>
                <a:cubicBezTo>
                  <a:pt x="1092" y="14445"/>
                  <a:pt x="306" y="15297"/>
                  <a:pt x="153" y="16460"/>
                </a:cubicBezTo>
                <a:cubicBezTo>
                  <a:pt x="87" y="17000"/>
                  <a:pt x="0" y="17560"/>
                  <a:pt x="0" y="18100"/>
                </a:cubicBezTo>
                <a:cubicBezTo>
                  <a:pt x="0" y="18495"/>
                  <a:pt x="87" y="18931"/>
                  <a:pt x="240" y="19305"/>
                </a:cubicBezTo>
                <a:cubicBezTo>
                  <a:pt x="655" y="20219"/>
                  <a:pt x="1245" y="20967"/>
                  <a:pt x="1987" y="21527"/>
                </a:cubicBezTo>
                <a:lnTo>
                  <a:pt x="7666" y="21527"/>
                </a:lnTo>
                <a:cubicBezTo>
                  <a:pt x="7688" y="21465"/>
                  <a:pt x="7732" y="21403"/>
                  <a:pt x="7797" y="21361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3" name="Google Shape;563;p33"/>
          <p:cNvSpPr/>
          <p:nvPr/>
        </p:nvSpPr>
        <p:spPr>
          <a:xfrm>
            <a:off x="1322310" y="6240528"/>
            <a:ext cx="717745" cy="619057"/>
          </a:xfrm>
          <a:custGeom>
            <a:avLst/>
            <a:gdLst/>
            <a:ahLst/>
            <a:cxnLst/>
            <a:rect l="l" t="t" r="r" b="b"/>
            <a:pathLst>
              <a:path w="21331" h="21427" extrusionOk="0">
                <a:moveTo>
                  <a:pt x="15428" y="20966"/>
                </a:moveTo>
                <a:cubicBezTo>
                  <a:pt x="14664" y="18826"/>
                  <a:pt x="14551" y="16587"/>
                  <a:pt x="14382" y="14249"/>
                </a:cubicBezTo>
                <a:cubicBezTo>
                  <a:pt x="15597" y="13953"/>
                  <a:pt x="16672" y="13689"/>
                  <a:pt x="17746" y="13459"/>
                </a:cubicBezTo>
                <a:cubicBezTo>
                  <a:pt x="18623" y="13261"/>
                  <a:pt x="19499" y="13162"/>
                  <a:pt x="20375" y="12965"/>
                </a:cubicBezTo>
                <a:cubicBezTo>
                  <a:pt x="21082" y="12800"/>
                  <a:pt x="21478" y="12043"/>
                  <a:pt x="21280" y="11351"/>
                </a:cubicBezTo>
                <a:cubicBezTo>
                  <a:pt x="20884" y="9969"/>
                  <a:pt x="20460" y="8586"/>
                  <a:pt x="20093" y="7170"/>
                </a:cubicBezTo>
                <a:cubicBezTo>
                  <a:pt x="19697" y="5589"/>
                  <a:pt x="19442" y="5326"/>
                  <a:pt x="18057" y="5490"/>
                </a:cubicBezTo>
                <a:cubicBezTo>
                  <a:pt x="17916" y="5523"/>
                  <a:pt x="17774" y="5589"/>
                  <a:pt x="17633" y="5589"/>
                </a:cubicBezTo>
                <a:cubicBezTo>
                  <a:pt x="16248" y="5820"/>
                  <a:pt x="14834" y="6050"/>
                  <a:pt x="13392" y="6281"/>
                </a:cubicBezTo>
                <a:cubicBezTo>
                  <a:pt x="13279" y="5886"/>
                  <a:pt x="13166" y="5622"/>
                  <a:pt x="13138" y="5359"/>
                </a:cubicBezTo>
                <a:cubicBezTo>
                  <a:pt x="12883" y="3976"/>
                  <a:pt x="12629" y="2560"/>
                  <a:pt x="12346" y="1177"/>
                </a:cubicBezTo>
                <a:cubicBezTo>
                  <a:pt x="12120" y="123"/>
                  <a:pt x="11583" y="-173"/>
                  <a:pt x="10706" y="90"/>
                </a:cubicBezTo>
                <a:cubicBezTo>
                  <a:pt x="10452" y="156"/>
                  <a:pt x="10198" y="156"/>
                  <a:pt x="9943" y="222"/>
                </a:cubicBezTo>
                <a:cubicBezTo>
                  <a:pt x="8614" y="584"/>
                  <a:pt x="7285" y="946"/>
                  <a:pt x="6013" y="1276"/>
                </a:cubicBezTo>
                <a:cubicBezTo>
                  <a:pt x="5476" y="3679"/>
                  <a:pt x="6550" y="5918"/>
                  <a:pt x="6126" y="8190"/>
                </a:cubicBezTo>
                <a:cubicBezTo>
                  <a:pt x="4458" y="8553"/>
                  <a:pt x="2875" y="8981"/>
                  <a:pt x="1263" y="9244"/>
                </a:cubicBezTo>
                <a:cubicBezTo>
                  <a:pt x="132" y="9442"/>
                  <a:pt x="-122" y="9738"/>
                  <a:pt x="48" y="11121"/>
                </a:cubicBezTo>
                <a:cubicBezTo>
                  <a:pt x="246" y="12570"/>
                  <a:pt x="472" y="14018"/>
                  <a:pt x="670" y="15500"/>
                </a:cubicBezTo>
                <a:cubicBezTo>
                  <a:pt x="726" y="15961"/>
                  <a:pt x="726" y="16455"/>
                  <a:pt x="811" y="16916"/>
                </a:cubicBezTo>
                <a:cubicBezTo>
                  <a:pt x="981" y="17640"/>
                  <a:pt x="1320" y="17838"/>
                  <a:pt x="1885" y="17509"/>
                </a:cubicBezTo>
                <a:cubicBezTo>
                  <a:pt x="3695" y="16389"/>
                  <a:pt x="5617" y="15895"/>
                  <a:pt x="7766" y="15764"/>
                </a:cubicBezTo>
                <a:cubicBezTo>
                  <a:pt x="7992" y="17147"/>
                  <a:pt x="8218" y="18398"/>
                  <a:pt x="8416" y="19682"/>
                </a:cubicBezTo>
                <a:cubicBezTo>
                  <a:pt x="8501" y="20275"/>
                  <a:pt x="8586" y="20834"/>
                  <a:pt x="8671" y="21427"/>
                </a:cubicBezTo>
                <a:lnTo>
                  <a:pt x="15032" y="21427"/>
                </a:lnTo>
                <a:cubicBezTo>
                  <a:pt x="15173" y="21295"/>
                  <a:pt x="15315" y="21131"/>
                  <a:pt x="15428" y="20966"/>
                </a:cubicBezTo>
                <a:close/>
                <a:moveTo>
                  <a:pt x="13194" y="16850"/>
                </a:moveTo>
                <a:cubicBezTo>
                  <a:pt x="13251" y="17509"/>
                  <a:pt x="13421" y="18134"/>
                  <a:pt x="13477" y="18760"/>
                </a:cubicBezTo>
                <a:cubicBezTo>
                  <a:pt x="13562" y="19649"/>
                  <a:pt x="13421" y="19879"/>
                  <a:pt x="12714" y="20077"/>
                </a:cubicBezTo>
                <a:cubicBezTo>
                  <a:pt x="11922" y="20307"/>
                  <a:pt x="11102" y="20439"/>
                  <a:pt x="10254" y="20637"/>
                </a:cubicBezTo>
                <a:cubicBezTo>
                  <a:pt x="9802" y="19682"/>
                  <a:pt x="9717" y="18661"/>
                  <a:pt x="9519" y="17640"/>
                </a:cubicBezTo>
                <a:cubicBezTo>
                  <a:pt x="9321" y="16653"/>
                  <a:pt x="9180" y="15698"/>
                  <a:pt x="8953" y="14743"/>
                </a:cubicBezTo>
                <a:cubicBezTo>
                  <a:pt x="8671" y="13656"/>
                  <a:pt x="8331" y="13393"/>
                  <a:pt x="7370" y="13590"/>
                </a:cubicBezTo>
                <a:cubicBezTo>
                  <a:pt x="6041" y="13887"/>
                  <a:pt x="4741" y="14249"/>
                  <a:pt x="3440" y="14578"/>
                </a:cubicBezTo>
                <a:cubicBezTo>
                  <a:pt x="3045" y="14677"/>
                  <a:pt x="2649" y="14743"/>
                  <a:pt x="2196" y="14809"/>
                </a:cubicBezTo>
                <a:cubicBezTo>
                  <a:pt x="1970" y="13656"/>
                  <a:pt x="1772" y="12602"/>
                  <a:pt x="1546" y="11417"/>
                </a:cubicBezTo>
                <a:cubicBezTo>
                  <a:pt x="2592" y="11154"/>
                  <a:pt x="3610" y="10857"/>
                  <a:pt x="4628" y="10693"/>
                </a:cubicBezTo>
                <a:cubicBezTo>
                  <a:pt x="5617" y="10528"/>
                  <a:pt x="6635" y="10429"/>
                  <a:pt x="7625" y="10330"/>
                </a:cubicBezTo>
                <a:cubicBezTo>
                  <a:pt x="8586" y="10232"/>
                  <a:pt x="8671" y="9804"/>
                  <a:pt x="8332" y="8717"/>
                </a:cubicBezTo>
                <a:cubicBezTo>
                  <a:pt x="7936" y="7400"/>
                  <a:pt x="7709" y="6050"/>
                  <a:pt x="7483" y="4667"/>
                </a:cubicBezTo>
                <a:cubicBezTo>
                  <a:pt x="7229" y="3021"/>
                  <a:pt x="7257" y="3021"/>
                  <a:pt x="8671" y="2691"/>
                </a:cubicBezTo>
                <a:cubicBezTo>
                  <a:pt x="9406" y="2527"/>
                  <a:pt x="10141" y="2428"/>
                  <a:pt x="10933" y="2263"/>
                </a:cubicBezTo>
                <a:cubicBezTo>
                  <a:pt x="11781" y="4272"/>
                  <a:pt x="11470" y="6577"/>
                  <a:pt x="12318" y="8750"/>
                </a:cubicBezTo>
                <a:cubicBezTo>
                  <a:pt x="12629" y="8684"/>
                  <a:pt x="12912" y="8651"/>
                  <a:pt x="13194" y="8585"/>
                </a:cubicBezTo>
                <a:cubicBezTo>
                  <a:pt x="14693" y="8223"/>
                  <a:pt x="16191" y="7861"/>
                  <a:pt x="17690" y="7532"/>
                </a:cubicBezTo>
                <a:cubicBezTo>
                  <a:pt x="18538" y="7334"/>
                  <a:pt x="18764" y="7499"/>
                  <a:pt x="18990" y="8454"/>
                </a:cubicBezTo>
                <a:cubicBezTo>
                  <a:pt x="19160" y="9145"/>
                  <a:pt x="19273" y="9870"/>
                  <a:pt x="19443" y="10726"/>
                </a:cubicBezTo>
                <a:cubicBezTo>
                  <a:pt x="18990" y="10890"/>
                  <a:pt x="18623" y="11022"/>
                  <a:pt x="18227" y="11121"/>
                </a:cubicBezTo>
                <a:cubicBezTo>
                  <a:pt x="16729" y="11516"/>
                  <a:pt x="15258" y="11911"/>
                  <a:pt x="13760" y="12273"/>
                </a:cubicBezTo>
                <a:cubicBezTo>
                  <a:pt x="13166" y="12405"/>
                  <a:pt x="12884" y="12800"/>
                  <a:pt x="12912" y="13426"/>
                </a:cubicBezTo>
                <a:cubicBezTo>
                  <a:pt x="12968" y="14611"/>
                  <a:pt x="13081" y="15731"/>
                  <a:pt x="13194" y="16850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4" name="Google Shape;564;p33"/>
          <p:cNvSpPr/>
          <p:nvPr/>
        </p:nvSpPr>
        <p:spPr>
          <a:xfrm>
            <a:off x="761042" y="0"/>
            <a:ext cx="1277816" cy="814088"/>
          </a:xfrm>
          <a:custGeom>
            <a:avLst/>
            <a:gdLst/>
            <a:ahLst/>
            <a:cxnLst/>
            <a:rect l="l" t="t" r="r" b="b"/>
            <a:pathLst>
              <a:path w="21508" h="21519" extrusionOk="0">
                <a:moveTo>
                  <a:pt x="5314" y="3193"/>
                </a:moveTo>
                <a:cubicBezTo>
                  <a:pt x="5682" y="2791"/>
                  <a:pt x="5971" y="2188"/>
                  <a:pt x="6307" y="1710"/>
                </a:cubicBezTo>
                <a:cubicBezTo>
                  <a:pt x="6435" y="1534"/>
                  <a:pt x="6643" y="1484"/>
                  <a:pt x="6787" y="1308"/>
                </a:cubicBezTo>
                <a:cubicBezTo>
                  <a:pt x="7123" y="880"/>
                  <a:pt x="7460" y="453"/>
                  <a:pt x="7796" y="0"/>
                </a:cubicBezTo>
                <a:lnTo>
                  <a:pt x="5778" y="0"/>
                </a:lnTo>
                <a:cubicBezTo>
                  <a:pt x="4145" y="2288"/>
                  <a:pt x="2512" y="4576"/>
                  <a:pt x="879" y="6890"/>
                </a:cubicBezTo>
                <a:cubicBezTo>
                  <a:pt x="638" y="7217"/>
                  <a:pt x="398" y="7544"/>
                  <a:pt x="158" y="7871"/>
                </a:cubicBezTo>
                <a:cubicBezTo>
                  <a:pt x="-18" y="8122"/>
                  <a:pt x="-50" y="8399"/>
                  <a:pt x="78" y="8751"/>
                </a:cubicBezTo>
                <a:cubicBezTo>
                  <a:pt x="398" y="9656"/>
                  <a:pt x="927" y="10109"/>
                  <a:pt x="1519" y="10435"/>
                </a:cubicBezTo>
                <a:cubicBezTo>
                  <a:pt x="1983" y="10687"/>
                  <a:pt x="1999" y="10687"/>
                  <a:pt x="1999" y="11466"/>
                </a:cubicBezTo>
                <a:cubicBezTo>
                  <a:pt x="2016" y="12020"/>
                  <a:pt x="1999" y="12598"/>
                  <a:pt x="2047" y="13151"/>
                </a:cubicBezTo>
                <a:cubicBezTo>
                  <a:pt x="2192" y="14936"/>
                  <a:pt x="2400" y="16697"/>
                  <a:pt x="2480" y="18457"/>
                </a:cubicBezTo>
                <a:cubicBezTo>
                  <a:pt x="2544" y="19689"/>
                  <a:pt x="2960" y="20468"/>
                  <a:pt x="3713" y="20770"/>
                </a:cubicBezTo>
                <a:cubicBezTo>
                  <a:pt x="5154" y="21298"/>
                  <a:pt x="6611" y="21600"/>
                  <a:pt x="8100" y="21499"/>
                </a:cubicBezTo>
                <a:cubicBezTo>
                  <a:pt x="9877" y="21399"/>
                  <a:pt x="11623" y="20846"/>
                  <a:pt x="13352" y="20343"/>
                </a:cubicBezTo>
                <a:cubicBezTo>
                  <a:pt x="14120" y="20116"/>
                  <a:pt x="14889" y="19840"/>
                  <a:pt x="15578" y="19261"/>
                </a:cubicBezTo>
                <a:cubicBezTo>
                  <a:pt x="15978" y="18909"/>
                  <a:pt x="16378" y="18532"/>
                  <a:pt x="16795" y="18155"/>
                </a:cubicBezTo>
                <a:cubicBezTo>
                  <a:pt x="17499" y="18884"/>
                  <a:pt x="17995" y="18457"/>
                  <a:pt x="18364" y="17426"/>
                </a:cubicBezTo>
                <a:cubicBezTo>
                  <a:pt x="18476" y="17552"/>
                  <a:pt x="18540" y="17627"/>
                  <a:pt x="18604" y="17702"/>
                </a:cubicBezTo>
                <a:cubicBezTo>
                  <a:pt x="19100" y="18180"/>
                  <a:pt x="19164" y="18155"/>
                  <a:pt x="19452" y="17401"/>
                </a:cubicBezTo>
                <a:cubicBezTo>
                  <a:pt x="19532" y="17174"/>
                  <a:pt x="19613" y="16973"/>
                  <a:pt x="19725" y="16671"/>
                </a:cubicBezTo>
                <a:cubicBezTo>
                  <a:pt x="19837" y="16873"/>
                  <a:pt x="19885" y="16998"/>
                  <a:pt x="19965" y="17099"/>
                </a:cubicBezTo>
                <a:cubicBezTo>
                  <a:pt x="20333" y="17652"/>
                  <a:pt x="20589" y="17602"/>
                  <a:pt x="20910" y="16998"/>
                </a:cubicBezTo>
                <a:cubicBezTo>
                  <a:pt x="21022" y="16772"/>
                  <a:pt x="21166" y="16571"/>
                  <a:pt x="21294" y="16345"/>
                </a:cubicBezTo>
                <a:cubicBezTo>
                  <a:pt x="21470" y="16068"/>
                  <a:pt x="21550" y="15766"/>
                  <a:pt x="21486" y="15364"/>
                </a:cubicBezTo>
                <a:cubicBezTo>
                  <a:pt x="21262" y="13956"/>
                  <a:pt x="20813" y="12774"/>
                  <a:pt x="19933" y="12196"/>
                </a:cubicBezTo>
                <a:cubicBezTo>
                  <a:pt x="19516" y="11919"/>
                  <a:pt x="19356" y="11491"/>
                  <a:pt x="19308" y="10863"/>
                </a:cubicBezTo>
                <a:cubicBezTo>
                  <a:pt x="19260" y="10108"/>
                  <a:pt x="19276" y="9329"/>
                  <a:pt x="19196" y="8575"/>
                </a:cubicBezTo>
                <a:cubicBezTo>
                  <a:pt x="19068" y="7342"/>
                  <a:pt x="19164" y="6311"/>
                  <a:pt x="19933" y="5633"/>
                </a:cubicBezTo>
                <a:cubicBezTo>
                  <a:pt x="19965" y="5607"/>
                  <a:pt x="19997" y="5557"/>
                  <a:pt x="20029" y="5507"/>
                </a:cubicBezTo>
                <a:cubicBezTo>
                  <a:pt x="20365" y="4979"/>
                  <a:pt x="20413" y="4627"/>
                  <a:pt x="20221" y="3923"/>
                </a:cubicBezTo>
                <a:cubicBezTo>
                  <a:pt x="20045" y="3219"/>
                  <a:pt x="19709" y="2791"/>
                  <a:pt x="19276" y="2540"/>
                </a:cubicBezTo>
                <a:cubicBezTo>
                  <a:pt x="18300" y="1911"/>
                  <a:pt x="17339" y="1257"/>
                  <a:pt x="16442" y="327"/>
                </a:cubicBezTo>
                <a:cubicBezTo>
                  <a:pt x="16346" y="226"/>
                  <a:pt x="16234" y="126"/>
                  <a:pt x="16122" y="25"/>
                </a:cubicBezTo>
                <a:lnTo>
                  <a:pt x="13832" y="25"/>
                </a:lnTo>
                <a:cubicBezTo>
                  <a:pt x="14249" y="251"/>
                  <a:pt x="14649" y="453"/>
                  <a:pt x="15049" y="679"/>
                </a:cubicBezTo>
                <a:cubicBezTo>
                  <a:pt x="15402" y="880"/>
                  <a:pt x="15738" y="1182"/>
                  <a:pt x="16042" y="1509"/>
                </a:cubicBezTo>
                <a:cubicBezTo>
                  <a:pt x="16746" y="2288"/>
                  <a:pt x="17515" y="2791"/>
                  <a:pt x="18300" y="3319"/>
                </a:cubicBezTo>
                <a:cubicBezTo>
                  <a:pt x="18604" y="3520"/>
                  <a:pt x="18860" y="3847"/>
                  <a:pt x="19212" y="4174"/>
                </a:cubicBezTo>
                <a:cubicBezTo>
                  <a:pt x="18908" y="4702"/>
                  <a:pt x="18684" y="5130"/>
                  <a:pt x="18444" y="5507"/>
                </a:cubicBezTo>
                <a:cubicBezTo>
                  <a:pt x="17435" y="4677"/>
                  <a:pt x="16410" y="4652"/>
                  <a:pt x="15370" y="4752"/>
                </a:cubicBezTo>
                <a:cubicBezTo>
                  <a:pt x="14681" y="4828"/>
                  <a:pt x="13976" y="4954"/>
                  <a:pt x="13288" y="5054"/>
                </a:cubicBezTo>
                <a:cubicBezTo>
                  <a:pt x="12904" y="5104"/>
                  <a:pt x="12567" y="5079"/>
                  <a:pt x="12247" y="4602"/>
                </a:cubicBezTo>
                <a:cubicBezTo>
                  <a:pt x="11879" y="4074"/>
                  <a:pt x="11383" y="3923"/>
                  <a:pt x="10870" y="4099"/>
                </a:cubicBezTo>
                <a:cubicBezTo>
                  <a:pt x="10198" y="4325"/>
                  <a:pt x="9957" y="5381"/>
                  <a:pt x="10390" y="6236"/>
                </a:cubicBezTo>
                <a:cubicBezTo>
                  <a:pt x="10470" y="6387"/>
                  <a:pt x="10582" y="6513"/>
                  <a:pt x="10662" y="6638"/>
                </a:cubicBezTo>
                <a:cubicBezTo>
                  <a:pt x="11158" y="7418"/>
                  <a:pt x="11543" y="7518"/>
                  <a:pt x="12071" y="6764"/>
                </a:cubicBezTo>
                <a:cubicBezTo>
                  <a:pt x="12375" y="6311"/>
                  <a:pt x="12696" y="6311"/>
                  <a:pt x="13048" y="6286"/>
                </a:cubicBezTo>
                <a:cubicBezTo>
                  <a:pt x="13976" y="6236"/>
                  <a:pt x="14905" y="6161"/>
                  <a:pt x="15834" y="6110"/>
                </a:cubicBezTo>
                <a:cubicBezTo>
                  <a:pt x="16458" y="6060"/>
                  <a:pt x="17083" y="6060"/>
                  <a:pt x="17851" y="6286"/>
                </a:cubicBezTo>
                <a:cubicBezTo>
                  <a:pt x="17275" y="7192"/>
                  <a:pt x="16875" y="8021"/>
                  <a:pt x="16346" y="8625"/>
                </a:cubicBezTo>
                <a:cubicBezTo>
                  <a:pt x="14777" y="10435"/>
                  <a:pt x="13176" y="12120"/>
                  <a:pt x="11527" y="13931"/>
                </a:cubicBezTo>
                <a:cubicBezTo>
                  <a:pt x="8116" y="12522"/>
                  <a:pt x="4578" y="11290"/>
                  <a:pt x="1151" y="8851"/>
                </a:cubicBezTo>
                <a:cubicBezTo>
                  <a:pt x="1535" y="8298"/>
                  <a:pt x="1839" y="7795"/>
                  <a:pt x="2160" y="7342"/>
                </a:cubicBezTo>
                <a:cubicBezTo>
                  <a:pt x="3265" y="5959"/>
                  <a:pt x="4193" y="4400"/>
                  <a:pt x="5314" y="3193"/>
                </a:cubicBezTo>
                <a:close/>
                <a:moveTo>
                  <a:pt x="19180" y="12875"/>
                </a:moveTo>
                <a:cubicBezTo>
                  <a:pt x="19404" y="12824"/>
                  <a:pt x="19709" y="13000"/>
                  <a:pt x="19869" y="13252"/>
                </a:cubicBezTo>
                <a:cubicBezTo>
                  <a:pt x="20189" y="13729"/>
                  <a:pt x="20445" y="14308"/>
                  <a:pt x="20685" y="14861"/>
                </a:cubicBezTo>
                <a:cubicBezTo>
                  <a:pt x="20749" y="14987"/>
                  <a:pt x="20718" y="15364"/>
                  <a:pt x="20637" y="15490"/>
                </a:cubicBezTo>
                <a:cubicBezTo>
                  <a:pt x="20541" y="15641"/>
                  <a:pt x="20301" y="15791"/>
                  <a:pt x="20205" y="15691"/>
                </a:cubicBezTo>
                <a:cubicBezTo>
                  <a:pt x="19677" y="15213"/>
                  <a:pt x="19324" y="15465"/>
                  <a:pt x="19052" y="16395"/>
                </a:cubicBezTo>
                <a:cubicBezTo>
                  <a:pt x="18668" y="15565"/>
                  <a:pt x="18492" y="15238"/>
                  <a:pt x="17819" y="15867"/>
                </a:cubicBezTo>
                <a:cubicBezTo>
                  <a:pt x="17707" y="14258"/>
                  <a:pt x="18204" y="13126"/>
                  <a:pt x="19180" y="12875"/>
                </a:cubicBezTo>
                <a:close/>
                <a:moveTo>
                  <a:pt x="3232" y="11492"/>
                </a:moveTo>
                <a:cubicBezTo>
                  <a:pt x="3713" y="11768"/>
                  <a:pt x="4193" y="12095"/>
                  <a:pt x="4690" y="12346"/>
                </a:cubicBezTo>
                <a:cubicBezTo>
                  <a:pt x="5858" y="12925"/>
                  <a:pt x="7027" y="13478"/>
                  <a:pt x="8196" y="14006"/>
                </a:cubicBezTo>
                <a:cubicBezTo>
                  <a:pt x="8965" y="14358"/>
                  <a:pt x="9733" y="14685"/>
                  <a:pt x="10502" y="14987"/>
                </a:cubicBezTo>
                <a:cubicBezTo>
                  <a:pt x="10854" y="15138"/>
                  <a:pt x="11190" y="15314"/>
                  <a:pt x="11543" y="15364"/>
                </a:cubicBezTo>
                <a:cubicBezTo>
                  <a:pt x="12007" y="15439"/>
                  <a:pt x="12391" y="15087"/>
                  <a:pt x="12760" y="14685"/>
                </a:cubicBezTo>
                <a:cubicBezTo>
                  <a:pt x="13656" y="13679"/>
                  <a:pt x="14553" y="12699"/>
                  <a:pt x="15450" y="11718"/>
                </a:cubicBezTo>
                <a:cubicBezTo>
                  <a:pt x="15866" y="11265"/>
                  <a:pt x="16314" y="10938"/>
                  <a:pt x="16602" y="10259"/>
                </a:cubicBezTo>
                <a:cubicBezTo>
                  <a:pt x="16650" y="10134"/>
                  <a:pt x="16795" y="10134"/>
                  <a:pt x="16875" y="10033"/>
                </a:cubicBezTo>
                <a:cubicBezTo>
                  <a:pt x="17003" y="9932"/>
                  <a:pt x="17211" y="9832"/>
                  <a:pt x="17243" y="9681"/>
                </a:cubicBezTo>
                <a:cubicBezTo>
                  <a:pt x="17387" y="8901"/>
                  <a:pt x="17995" y="9078"/>
                  <a:pt x="18108" y="8273"/>
                </a:cubicBezTo>
                <a:cubicBezTo>
                  <a:pt x="18156" y="8323"/>
                  <a:pt x="18188" y="8373"/>
                  <a:pt x="18236" y="8399"/>
                </a:cubicBezTo>
                <a:cubicBezTo>
                  <a:pt x="18252" y="8524"/>
                  <a:pt x="18300" y="8625"/>
                  <a:pt x="18300" y="8751"/>
                </a:cubicBezTo>
                <a:cubicBezTo>
                  <a:pt x="18332" y="9455"/>
                  <a:pt x="18364" y="10134"/>
                  <a:pt x="18396" y="10838"/>
                </a:cubicBezTo>
                <a:cubicBezTo>
                  <a:pt x="18428" y="11542"/>
                  <a:pt x="18332" y="12145"/>
                  <a:pt x="17867" y="12472"/>
                </a:cubicBezTo>
                <a:cubicBezTo>
                  <a:pt x="17131" y="13000"/>
                  <a:pt x="16827" y="13981"/>
                  <a:pt x="16875" y="15213"/>
                </a:cubicBezTo>
                <a:cubicBezTo>
                  <a:pt x="16891" y="15666"/>
                  <a:pt x="16762" y="15917"/>
                  <a:pt x="16538" y="16194"/>
                </a:cubicBezTo>
                <a:cubicBezTo>
                  <a:pt x="15305" y="17677"/>
                  <a:pt x="13944" y="18633"/>
                  <a:pt x="12407" y="19010"/>
                </a:cubicBezTo>
                <a:cubicBezTo>
                  <a:pt x="11238" y="19287"/>
                  <a:pt x="10069" y="19588"/>
                  <a:pt x="8917" y="19865"/>
                </a:cubicBezTo>
                <a:cubicBezTo>
                  <a:pt x="7956" y="20091"/>
                  <a:pt x="6979" y="20066"/>
                  <a:pt x="6019" y="19840"/>
                </a:cubicBezTo>
                <a:cubicBezTo>
                  <a:pt x="5346" y="19689"/>
                  <a:pt x="4674" y="19563"/>
                  <a:pt x="4017" y="19362"/>
                </a:cubicBezTo>
                <a:cubicBezTo>
                  <a:pt x="3473" y="19186"/>
                  <a:pt x="3457" y="19136"/>
                  <a:pt x="3441" y="18231"/>
                </a:cubicBezTo>
                <a:cubicBezTo>
                  <a:pt x="3409" y="16596"/>
                  <a:pt x="3248" y="15012"/>
                  <a:pt x="3056" y="13403"/>
                </a:cubicBezTo>
                <a:cubicBezTo>
                  <a:pt x="2976" y="12849"/>
                  <a:pt x="2944" y="12170"/>
                  <a:pt x="3232" y="11492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5" name="Google Shape;565;p33"/>
          <p:cNvSpPr/>
          <p:nvPr/>
        </p:nvSpPr>
        <p:spPr>
          <a:xfrm>
            <a:off x="11590409" y="5821965"/>
            <a:ext cx="601591" cy="791475"/>
          </a:xfrm>
          <a:custGeom>
            <a:avLst/>
            <a:gdLst/>
            <a:ahLst/>
            <a:cxnLst/>
            <a:rect l="l" t="t" r="r" b="b"/>
            <a:pathLst>
              <a:path w="601591" h="791475" extrusionOk="0">
                <a:moveTo>
                  <a:pt x="595526" y="380512"/>
                </a:moveTo>
                <a:lnTo>
                  <a:pt x="595526" y="455665"/>
                </a:lnTo>
                <a:cubicBezTo>
                  <a:pt x="593621" y="457568"/>
                  <a:pt x="592674" y="458519"/>
                  <a:pt x="590769" y="460421"/>
                </a:cubicBezTo>
                <a:cubicBezTo>
                  <a:pt x="592674" y="462324"/>
                  <a:pt x="593621" y="464227"/>
                  <a:pt x="595526" y="466129"/>
                </a:cubicBezTo>
                <a:lnTo>
                  <a:pt x="595526" y="551746"/>
                </a:lnTo>
                <a:cubicBezTo>
                  <a:pt x="566035" y="511792"/>
                  <a:pt x="536544" y="474691"/>
                  <a:pt x="513712" y="431882"/>
                </a:cubicBezTo>
                <a:cubicBezTo>
                  <a:pt x="538446" y="410003"/>
                  <a:pt x="566986" y="394782"/>
                  <a:pt x="595526" y="380512"/>
                </a:cubicBezTo>
                <a:close/>
                <a:moveTo>
                  <a:pt x="400242" y="5"/>
                </a:moveTo>
                <a:cubicBezTo>
                  <a:pt x="423560" y="-257"/>
                  <a:pt x="429630" y="9384"/>
                  <a:pt x="438924" y="39345"/>
                </a:cubicBezTo>
                <a:cubicBezTo>
                  <a:pt x="447466" y="67859"/>
                  <a:pt x="453170" y="97375"/>
                  <a:pt x="460785" y="126854"/>
                </a:cubicBezTo>
                <a:cubicBezTo>
                  <a:pt x="472193" y="170627"/>
                  <a:pt x="485512" y="213434"/>
                  <a:pt x="496949" y="257170"/>
                </a:cubicBezTo>
                <a:cubicBezTo>
                  <a:pt x="501698" y="274286"/>
                  <a:pt x="512151" y="278110"/>
                  <a:pt x="527381" y="278110"/>
                </a:cubicBezTo>
                <a:cubicBezTo>
                  <a:pt x="552108" y="278110"/>
                  <a:pt x="576835" y="278110"/>
                  <a:pt x="601591" y="279075"/>
                </a:cubicBezTo>
                <a:lnTo>
                  <a:pt x="601591" y="331387"/>
                </a:lnTo>
                <a:cubicBezTo>
                  <a:pt x="566382" y="330422"/>
                  <a:pt x="532129" y="328528"/>
                  <a:pt x="498831" y="326635"/>
                </a:cubicBezTo>
                <a:cubicBezTo>
                  <a:pt x="465534" y="324704"/>
                  <a:pt x="450332" y="310447"/>
                  <a:pt x="441762" y="278110"/>
                </a:cubicBezTo>
                <a:cubicBezTo>
                  <a:pt x="427487" y="224832"/>
                  <a:pt x="413213" y="171555"/>
                  <a:pt x="397055" y="111632"/>
                </a:cubicBezTo>
                <a:cubicBezTo>
                  <a:pt x="390396" y="123995"/>
                  <a:pt x="385619" y="129713"/>
                  <a:pt x="382781" y="136359"/>
                </a:cubicBezTo>
                <a:cubicBezTo>
                  <a:pt x="359009" y="196282"/>
                  <a:pt x="335209" y="257170"/>
                  <a:pt x="310481" y="317130"/>
                </a:cubicBezTo>
                <a:cubicBezTo>
                  <a:pt x="306660" y="327563"/>
                  <a:pt x="297162" y="337105"/>
                  <a:pt x="287636" y="343750"/>
                </a:cubicBezTo>
                <a:cubicBezTo>
                  <a:pt x="245796" y="373229"/>
                  <a:pt x="202018" y="400815"/>
                  <a:pt x="160178" y="430331"/>
                </a:cubicBezTo>
                <a:cubicBezTo>
                  <a:pt x="152563" y="435083"/>
                  <a:pt x="147814" y="442694"/>
                  <a:pt x="139244" y="453164"/>
                </a:cubicBezTo>
                <a:cubicBezTo>
                  <a:pt x="197269" y="453164"/>
                  <a:pt x="249590" y="452199"/>
                  <a:pt x="301911" y="453164"/>
                </a:cubicBezTo>
                <a:cubicBezTo>
                  <a:pt x="315230" y="453164"/>
                  <a:pt x="329505" y="456951"/>
                  <a:pt x="341868" y="461704"/>
                </a:cubicBezTo>
                <a:cubicBezTo>
                  <a:pt x="355187" y="466456"/>
                  <a:pt x="358054" y="476926"/>
                  <a:pt x="355187" y="492148"/>
                </a:cubicBezTo>
                <a:cubicBezTo>
                  <a:pt x="345690" y="536849"/>
                  <a:pt x="337119" y="582515"/>
                  <a:pt x="328549" y="628181"/>
                </a:cubicBezTo>
                <a:cubicBezTo>
                  <a:pt x="327594" y="634864"/>
                  <a:pt x="328549" y="641510"/>
                  <a:pt x="328549" y="657660"/>
                </a:cubicBezTo>
                <a:cubicBezTo>
                  <a:pt x="374211" y="607242"/>
                  <a:pt x="396100" y="552071"/>
                  <a:pt x="432236" y="499759"/>
                </a:cubicBezTo>
                <a:cubicBezTo>
                  <a:pt x="447466" y="504511"/>
                  <a:pt x="465534" y="507370"/>
                  <a:pt x="478853" y="515946"/>
                </a:cubicBezTo>
                <a:cubicBezTo>
                  <a:pt x="503608" y="532096"/>
                  <a:pt x="525470" y="553036"/>
                  <a:pt x="550225" y="570152"/>
                </a:cubicBezTo>
                <a:cubicBezTo>
                  <a:pt x="566382" y="581587"/>
                  <a:pt x="582568" y="592985"/>
                  <a:pt x="601591" y="602489"/>
                </a:cubicBezTo>
                <a:lnTo>
                  <a:pt x="601591" y="656732"/>
                </a:lnTo>
                <a:cubicBezTo>
                  <a:pt x="554974" y="634827"/>
                  <a:pt x="511223" y="604420"/>
                  <a:pt x="467444" y="572045"/>
                </a:cubicBezTo>
                <a:cubicBezTo>
                  <a:pt x="459830" y="583480"/>
                  <a:pt x="452243" y="592985"/>
                  <a:pt x="446510" y="603455"/>
                </a:cubicBezTo>
                <a:cubicBezTo>
                  <a:pt x="410375" y="672882"/>
                  <a:pt x="356143" y="727125"/>
                  <a:pt x="306688" y="785155"/>
                </a:cubicBezTo>
                <a:cubicBezTo>
                  <a:pt x="296207" y="797518"/>
                  <a:pt x="264820" y="790872"/>
                  <a:pt x="255322" y="772791"/>
                </a:cubicBezTo>
                <a:cubicBezTo>
                  <a:pt x="249590" y="761356"/>
                  <a:pt x="246752" y="746134"/>
                  <a:pt x="248634" y="733771"/>
                </a:cubicBezTo>
                <a:cubicBezTo>
                  <a:pt x="257205" y="677672"/>
                  <a:pt x="267686" y="622464"/>
                  <a:pt x="276228" y="567293"/>
                </a:cubicBezTo>
                <a:cubicBezTo>
                  <a:pt x="279094" y="549212"/>
                  <a:pt x="280050" y="530203"/>
                  <a:pt x="281932" y="506405"/>
                </a:cubicBezTo>
                <a:cubicBezTo>
                  <a:pt x="250545" y="505476"/>
                  <a:pt x="222952" y="505476"/>
                  <a:pt x="194431" y="504511"/>
                </a:cubicBezTo>
                <a:cubicBezTo>
                  <a:pt x="143992" y="503583"/>
                  <a:pt x="94537" y="503583"/>
                  <a:pt x="44127" y="500724"/>
                </a:cubicBezTo>
                <a:cubicBezTo>
                  <a:pt x="31735" y="499759"/>
                  <a:pt x="18416" y="490254"/>
                  <a:pt x="8919" y="481678"/>
                </a:cubicBezTo>
                <a:cubicBezTo>
                  <a:pt x="-5356" y="468386"/>
                  <a:pt x="-1563" y="457917"/>
                  <a:pt x="13667" y="448375"/>
                </a:cubicBezTo>
                <a:cubicBezTo>
                  <a:pt x="56491" y="420790"/>
                  <a:pt x="99286" y="393204"/>
                  <a:pt x="142110" y="364690"/>
                </a:cubicBezTo>
                <a:cubicBezTo>
                  <a:pt x="175407" y="341857"/>
                  <a:pt x="207750" y="318058"/>
                  <a:pt x="241048" y="296191"/>
                </a:cubicBezTo>
                <a:cubicBezTo>
                  <a:pt x="255294" y="286686"/>
                  <a:pt x="264820" y="276216"/>
                  <a:pt x="270524" y="260029"/>
                </a:cubicBezTo>
                <a:cubicBezTo>
                  <a:pt x="303822" y="173448"/>
                  <a:pt x="338075" y="86905"/>
                  <a:pt x="370417" y="3184"/>
                </a:cubicBezTo>
                <a:cubicBezTo>
                  <a:pt x="382781" y="1281"/>
                  <a:pt x="392470" y="93"/>
                  <a:pt x="400242" y="5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6" name="Google Shape;566;p33"/>
          <p:cNvSpPr/>
          <p:nvPr/>
        </p:nvSpPr>
        <p:spPr>
          <a:xfrm>
            <a:off x="0" y="4490136"/>
            <a:ext cx="2057090" cy="2088107"/>
          </a:xfrm>
          <a:custGeom>
            <a:avLst/>
            <a:gdLst/>
            <a:ahLst/>
            <a:cxnLst/>
            <a:rect l="l" t="t" r="r" b="b"/>
            <a:pathLst>
              <a:path w="2057090" h="2088107" extrusionOk="0">
                <a:moveTo>
                  <a:pt x="971227" y="1640081"/>
                </a:moveTo>
                <a:cubicBezTo>
                  <a:pt x="880902" y="1672346"/>
                  <a:pt x="751526" y="1768462"/>
                  <a:pt x="645925" y="1887348"/>
                </a:cubicBezTo>
                <a:cubicBezTo>
                  <a:pt x="664926" y="1875043"/>
                  <a:pt x="685836" y="1864579"/>
                  <a:pt x="704932" y="1850239"/>
                </a:cubicBezTo>
                <a:cubicBezTo>
                  <a:pt x="756300" y="1812257"/>
                  <a:pt x="805759" y="1772241"/>
                  <a:pt x="858082" y="1735132"/>
                </a:cubicBezTo>
                <a:cubicBezTo>
                  <a:pt x="876128" y="1721858"/>
                  <a:pt x="897993" y="1715172"/>
                  <a:pt x="918903" y="1706646"/>
                </a:cubicBezTo>
                <a:cubicBezTo>
                  <a:pt x="941723" y="1697150"/>
                  <a:pt x="964638" y="1688527"/>
                  <a:pt x="991278" y="1678063"/>
                </a:cubicBezTo>
                <a:cubicBezTo>
                  <a:pt x="982684" y="1662851"/>
                  <a:pt x="976955" y="1651418"/>
                  <a:pt x="971227" y="1640081"/>
                </a:cubicBezTo>
                <a:close/>
                <a:moveTo>
                  <a:pt x="736192" y="1408668"/>
                </a:moveTo>
                <a:cubicBezTo>
                  <a:pt x="744635" y="1410691"/>
                  <a:pt x="752008" y="1416875"/>
                  <a:pt x="758189" y="1427814"/>
                </a:cubicBezTo>
                <a:cubicBezTo>
                  <a:pt x="753425" y="1443983"/>
                  <a:pt x="742971" y="1454445"/>
                  <a:pt x="726789" y="1460152"/>
                </a:cubicBezTo>
                <a:cubicBezTo>
                  <a:pt x="714425" y="1463952"/>
                  <a:pt x="703007" y="1472522"/>
                  <a:pt x="692554" y="1481075"/>
                </a:cubicBezTo>
                <a:cubicBezTo>
                  <a:pt x="639281" y="1524845"/>
                  <a:pt x="586954" y="1568599"/>
                  <a:pt x="534626" y="1612353"/>
                </a:cubicBezTo>
                <a:cubicBezTo>
                  <a:pt x="496572" y="1644707"/>
                  <a:pt x="457572" y="1676092"/>
                  <a:pt x="419518" y="1708446"/>
                </a:cubicBezTo>
                <a:cubicBezTo>
                  <a:pt x="417628" y="1710338"/>
                  <a:pt x="415718" y="1711292"/>
                  <a:pt x="413809" y="1713200"/>
                </a:cubicBezTo>
                <a:cubicBezTo>
                  <a:pt x="367210" y="1746492"/>
                  <a:pt x="340554" y="1733169"/>
                  <a:pt x="332955" y="1674200"/>
                </a:cubicBezTo>
                <a:cubicBezTo>
                  <a:pt x="333900" y="1673246"/>
                  <a:pt x="334865" y="1671338"/>
                  <a:pt x="335810" y="1671338"/>
                </a:cubicBezTo>
                <a:cubicBezTo>
                  <a:pt x="369100" y="1682753"/>
                  <a:pt x="390972" y="1662768"/>
                  <a:pt x="414754" y="1644707"/>
                </a:cubicBezTo>
                <a:cubicBezTo>
                  <a:pt x="470881" y="1601891"/>
                  <a:pt x="528917" y="1560029"/>
                  <a:pt x="580280" y="1510568"/>
                </a:cubicBezTo>
                <a:cubicBezTo>
                  <a:pt x="607881" y="1482983"/>
                  <a:pt x="639281" y="1460152"/>
                  <a:pt x="668772" y="1436367"/>
                </a:cubicBezTo>
                <a:cubicBezTo>
                  <a:pt x="681135" y="1427814"/>
                  <a:pt x="694463" y="1421152"/>
                  <a:pt x="707771" y="1414491"/>
                </a:cubicBezTo>
                <a:cubicBezTo>
                  <a:pt x="718235" y="1408783"/>
                  <a:pt x="727749" y="1406645"/>
                  <a:pt x="736192" y="1408668"/>
                </a:cubicBezTo>
                <a:close/>
                <a:moveTo>
                  <a:pt x="1618106" y="1361325"/>
                </a:moveTo>
                <a:cubicBezTo>
                  <a:pt x="1539144" y="1381284"/>
                  <a:pt x="1460182" y="1401244"/>
                  <a:pt x="1382174" y="1422172"/>
                </a:cubicBezTo>
                <a:cubicBezTo>
                  <a:pt x="1333670" y="1435543"/>
                  <a:pt x="1288031" y="1454534"/>
                  <a:pt x="1247165" y="1484958"/>
                </a:cubicBezTo>
                <a:cubicBezTo>
                  <a:pt x="1244301" y="1486896"/>
                  <a:pt x="1243346" y="1490675"/>
                  <a:pt x="1240481" y="1495422"/>
                </a:cubicBezTo>
                <a:cubicBezTo>
                  <a:pt x="1247165" y="1504046"/>
                  <a:pt x="1253753" y="1511603"/>
                  <a:pt x="1261391" y="1520227"/>
                </a:cubicBezTo>
                <a:cubicBezTo>
                  <a:pt x="1268075" y="1517320"/>
                  <a:pt x="1272849" y="1516351"/>
                  <a:pt x="1277623" y="1514510"/>
                </a:cubicBezTo>
                <a:cubicBezTo>
                  <a:pt x="1347037" y="1486896"/>
                  <a:pt x="1417406" y="1459282"/>
                  <a:pt x="1486821" y="1431668"/>
                </a:cubicBezTo>
                <a:cubicBezTo>
                  <a:pt x="1523008" y="1417425"/>
                  <a:pt x="1559195" y="1402213"/>
                  <a:pt x="1594332" y="1387001"/>
                </a:cubicBezTo>
                <a:cubicBezTo>
                  <a:pt x="1605789" y="1381284"/>
                  <a:pt x="1616197" y="1371789"/>
                  <a:pt x="1630519" y="1364134"/>
                </a:cubicBezTo>
                <a:cubicBezTo>
                  <a:pt x="1622880" y="1362294"/>
                  <a:pt x="1620016" y="1360356"/>
                  <a:pt x="1618106" y="1361325"/>
                </a:cubicBezTo>
                <a:close/>
                <a:moveTo>
                  <a:pt x="655445" y="1180222"/>
                </a:moveTo>
                <a:cubicBezTo>
                  <a:pt x="665909" y="1184043"/>
                  <a:pt x="681140" y="1187848"/>
                  <a:pt x="685887" y="1197352"/>
                </a:cubicBezTo>
                <a:cubicBezTo>
                  <a:pt x="693503" y="1210677"/>
                  <a:pt x="682090" y="1223047"/>
                  <a:pt x="668778" y="1229702"/>
                </a:cubicBezTo>
                <a:cubicBezTo>
                  <a:pt x="654496" y="1237312"/>
                  <a:pt x="640235" y="1243966"/>
                  <a:pt x="625003" y="1250620"/>
                </a:cubicBezTo>
                <a:cubicBezTo>
                  <a:pt x="566018" y="1277271"/>
                  <a:pt x="523214" y="1324824"/>
                  <a:pt x="475642" y="1366678"/>
                </a:cubicBezTo>
                <a:cubicBezTo>
                  <a:pt x="421425" y="1414247"/>
                  <a:pt x="365288" y="1460861"/>
                  <a:pt x="310122" y="1508431"/>
                </a:cubicBezTo>
                <a:cubicBezTo>
                  <a:pt x="308223" y="1509370"/>
                  <a:pt x="305375" y="1511280"/>
                  <a:pt x="303455" y="1512236"/>
                </a:cubicBezTo>
                <a:cubicBezTo>
                  <a:pt x="265419" y="1534110"/>
                  <a:pt x="245441" y="1523650"/>
                  <a:pt x="237825" y="1477036"/>
                </a:cubicBezTo>
                <a:cubicBezTo>
                  <a:pt x="302506" y="1463711"/>
                  <a:pt x="344382" y="1415203"/>
                  <a:pt x="391933" y="1375243"/>
                </a:cubicBezTo>
                <a:cubicBezTo>
                  <a:pt x="443302" y="1331479"/>
                  <a:pt x="491823" y="1282970"/>
                  <a:pt x="544142" y="1241116"/>
                </a:cubicBezTo>
                <a:cubicBezTo>
                  <a:pt x="573634" y="1218287"/>
                  <a:pt x="608844" y="1203068"/>
                  <a:pt x="641184" y="1184027"/>
                </a:cubicBezTo>
                <a:cubicBezTo>
                  <a:pt x="644981" y="1181177"/>
                  <a:pt x="651648" y="1178327"/>
                  <a:pt x="655445" y="1180222"/>
                </a:cubicBezTo>
                <a:close/>
                <a:moveTo>
                  <a:pt x="607887" y="999564"/>
                </a:moveTo>
                <a:cubicBezTo>
                  <a:pt x="628823" y="995766"/>
                  <a:pt x="634533" y="1007177"/>
                  <a:pt x="630726" y="1041424"/>
                </a:cubicBezTo>
                <a:cubicBezTo>
                  <a:pt x="603129" y="1047137"/>
                  <a:pt x="574603" y="1051893"/>
                  <a:pt x="547005" y="1058548"/>
                </a:cubicBezTo>
                <a:cubicBezTo>
                  <a:pt x="533683" y="1061405"/>
                  <a:pt x="520383" y="1066161"/>
                  <a:pt x="508963" y="1073773"/>
                </a:cubicBezTo>
                <a:cubicBezTo>
                  <a:pt x="464260" y="1104207"/>
                  <a:pt x="412871" y="1127044"/>
                  <a:pt x="371974" y="1164148"/>
                </a:cubicBezTo>
                <a:cubicBezTo>
                  <a:pt x="335812" y="1197439"/>
                  <a:pt x="298721" y="1227888"/>
                  <a:pt x="260656" y="1258322"/>
                </a:cubicBezTo>
                <a:cubicBezTo>
                  <a:pt x="238791" y="1275446"/>
                  <a:pt x="215952" y="1290671"/>
                  <a:pt x="192161" y="1303981"/>
                </a:cubicBezTo>
                <a:cubicBezTo>
                  <a:pt x="156022" y="1323962"/>
                  <a:pt x="135086" y="1308737"/>
                  <a:pt x="133183" y="1263078"/>
                </a:cubicBezTo>
                <a:cubicBezTo>
                  <a:pt x="181693" y="1254524"/>
                  <a:pt x="219759" y="1231687"/>
                  <a:pt x="252091" y="1199338"/>
                </a:cubicBezTo>
                <a:cubicBezTo>
                  <a:pt x="293011" y="1158435"/>
                  <a:pt x="337715" y="1123245"/>
                  <a:pt x="387177" y="1092796"/>
                </a:cubicBezTo>
                <a:cubicBezTo>
                  <a:pt x="418581" y="1072816"/>
                  <a:pt x="449985" y="1052850"/>
                  <a:pt x="482317" y="1033812"/>
                </a:cubicBezTo>
                <a:cubicBezTo>
                  <a:pt x="520360" y="1010990"/>
                  <a:pt x="565086" y="1006234"/>
                  <a:pt x="607887" y="999564"/>
                </a:cubicBezTo>
                <a:close/>
                <a:moveTo>
                  <a:pt x="1763188" y="884931"/>
                </a:moveTo>
                <a:cubicBezTo>
                  <a:pt x="1767828" y="885763"/>
                  <a:pt x="1771637" y="888854"/>
                  <a:pt x="1772593" y="894089"/>
                </a:cubicBezTo>
                <a:cubicBezTo>
                  <a:pt x="1774477" y="908370"/>
                  <a:pt x="1782095" y="923579"/>
                  <a:pt x="1768770" y="936892"/>
                </a:cubicBezTo>
                <a:cubicBezTo>
                  <a:pt x="1764975" y="940705"/>
                  <a:pt x="1763063" y="945465"/>
                  <a:pt x="1759268" y="948309"/>
                </a:cubicBezTo>
                <a:cubicBezTo>
                  <a:pt x="1716468" y="974956"/>
                  <a:pt x="1682200" y="1015863"/>
                  <a:pt x="1630840" y="1030124"/>
                </a:cubicBezTo>
                <a:cubicBezTo>
                  <a:pt x="1626075" y="1031072"/>
                  <a:pt x="1620368" y="1032041"/>
                  <a:pt x="1616573" y="1034885"/>
                </a:cubicBezTo>
                <a:cubicBezTo>
                  <a:pt x="1565185" y="1077688"/>
                  <a:pt x="1501469" y="1091021"/>
                  <a:pt x="1439610" y="1110991"/>
                </a:cubicBezTo>
                <a:cubicBezTo>
                  <a:pt x="1396810" y="1125252"/>
                  <a:pt x="1355921" y="1144294"/>
                  <a:pt x="1322623" y="1175680"/>
                </a:cubicBezTo>
                <a:cubicBezTo>
                  <a:pt x="1309298" y="1188045"/>
                  <a:pt x="1295031" y="1197566"/>
                  <a:pt x="1281706" y="1208983"/>
                </a:cubicBezTo>
                <a:cubicBezTo>
                  <a:pt x="1250320" y="1237505"/>
                  <a:pt x="1225581" y="1269860"/>
                  <a:pt x="1220817" y="1317424"/>
                </a:cubicBezTo>
                <a:cubicBezTo>
                  <a:pt x="1192283" y="1298403"/>
                  <a:pt x="1183723" y="1281277"/>
                  <a:pt x="1192283" y="1259391"/>
                </a:cubicBezTo>
                <a:cubicBezTo>
                  <a:pt x="1205608" y="1224192"/>
                  <a:pt x="1218933" y="1189942"/>
                  <a:pt x="1255084" y="1169024"/>
                </a:cubicBezTo>
                <a:cubicBezTo>
                  <a:pt x="1278853" y="1155711"/>
                  <a:pt x="1295973" y="1130961"/>
                  <a:pt x="1319770" y="1116700"/>
                </a:cubicBezTo>
                <a:cubicBezTo>
                  <a:pt x="1356863" y="1094814"/>
                  <a:pt x="1394898" y="1071980"/>
                  <a:pt x="1434873" y="1062479"/>
                </a:cubicBezTo>
                <a:cubicBezTo>
                  <a:pt x="1514794" y="1043437"/>
                  <a:pt x="1588039" y="1008259"/>
                  <a:pt x="1660343" y="973060"/>
                </a:cubicBezTo>
                <a:cubicBezTo>
                  <a:pt x="1671756" y="967351"/>
                  <a:pt x="1679347" y="954018"/>
                  <a:pt x="1688876" y="944517"/>
                </a:cubicBezTo>
                <a:cubicBezTo>
                  <a:pt x="1708850" y="926444"/>
                  <a:pt x="1728823" y="907402"/>
                  <a:pt x="1748796" y="889328"/>
                </a:cubicBezTo>
                <a:cubicBezTo>
                  <a:pt x="1753076" y="885526"/>
                  <a:pt x="1758548" y="884099"/>
                  <a:pt x="1763188" y="884931"/>
                </a:cubicBezTo>
                <a:close/>
                <a:moveTo>
                  <a:pt x="521321" y="770553"/>
                </a:moveTo>
                <a:cubicBezTo>
                  <a:pt x="528928" y="786724"/>
                  <a:pt x="534633" y="800050"/>
                  <a:pt x="540338" y="813360"/>
                </a:cubicBezTo>
                <a:cubicBezTo>
                  <a:pt x="507987" y="825728"/>
                  <a:pt x="479461" y="840955"/>
                  <a:pt x="448049" y="847602"/>
                </a:cubicBezTo>
                <a:cubicBezTo>
                  <a:pt x="426190" y="851421"/>
                  <a:pt x="410015" y="860929"/>
                  <a:pt x="395741" y="874255"/>
                </a:cubicBezTo>
                <a:cubicBezTo>
                  <a:pt x="342470" y="923709"/>
                  <a:pt x="291101" y="975080"/>
                  <a:pt x="237831" y="1024550"/>
                </a:cubicBezTo>
                <a:cubicBezTo>
                  <a:pt x="219753" y="1041679"/>
                  <a:pt x="198812" y="1055948"/>
                  <a:pt x="177893" y="1068316"/>
                </a:cubicBezTo>
                <a:cubicBezTo>
                  <a:pt x="152209" y="1083543"/>
                  <a:pt x="125562" y="1098755"/>
                  <a:pt x="97976" y="1109221"/>
                </a:cubicBezTo>
                <a:cubicBezTo>
                  <a:pt x="65647" y="1121588"/>
                  <a:pt x="58040" y="1113983"/>
                  <a:pt x="57078" y="1077823"/>
                </a:cubicBezTo>
                <a:cubicBezTo>
                  <a:pt x="87528" y="1056907"/>
                  <a:pt x="121759" y="1042622"/>
                  <a:pt x="152209" y="1021706"/>
                </a:cubicBezTo>
                <a:cubicBezTo>
                  <a:pt x="206419" y="984603"/>
                  <a:pt x="246377" y="934175"/>
                  <a:pt x="293943" y="890425"/>
                </a:cubicBezTo>
                <a:cubicBezTo>
                  <a:pt x="337705" y="849520"/>
                  <a:pt x="384330" y="811459"/>
                  <a:pt x="440442" y="788625"/>
                </a:cubicBezTo>
                <a:cubicBezTo>
                  <a:pt x="464225" y="779118"/>
                  <a:pt x="490871" y="777216"/>
                  <a:pt x="521321" y="770553"/>
                </a:cubicBezTo>
                <a:close/>
                <a:moveTo>
                  <a:pt x="1672795" y="637371"/>
                </a:moveTo>
                <a:cubicBezTo>
                  <a:pt x="1680416" y="680186"/>
                  <a:pt x="1686118" y="674471"/>
                  <a:pt x="1649960" y="698249"/>
                </a:cubicBezTo>
                <a:cubicBezTo>
                  <a:pt x="1630002" y="711571"/>
                  <a:pt x="1610977" y="727742"/>
                  <a:pt x="1590033" y="740109"/>
                </a:cubicBezTo>
                <a:cubicBezTo>
                  <a:pt x="1579562" y="746760"/>
                  <a:pt x="1565306" y="754387"/>
                  <a:pt x="1552943" y="753431"/>
                </a:cubicBezTo>
                <a:cubicBezTo>
                  <a:pt x="1513933" y="751520"/>
                  <a:pt x="1481585" y="771494"/>
                  <a:pt x="1445454" y="778165"/>
                </a:cubicBezTo>
                <a:cubicBezTo>
                  <a:pt x="1439725" y="780057"/>
                  <a:pt x="1436874" y="788621"/>
                  <a:pt x="1431171" y="793380"/>
                </a:cubicBezTo>
                <a:cubicBezTo>
                  <a:pt x="1425469" y="798139"/>
                  <a:pt x="1418808" y="804791"/>
                  <a:pt x="1411187" y="806702"/>
                </a:cubicBezTo>
                <a:cubicBezTo>
                  <a:pt x="1356963" y="820981"/>
                  <a:pt x="1258987" y="860929"/>
                  <a:pt x="1224720" y="892314"/>
                </a:cubicBezTo>
                <a:cubicBezTo>
                  <a:pt x="1185737" y="928478"/>
                  <a:pt x="1148620" y="965578"/>
                  <a:pt x="1141958" y="1022653"/>
                </a:cubicBezTo>
                <a:cubicBezTo>
                  <a:pt x="1141026" y="1030260"/>
                  <a:pt x="1135297" y="1038823"/>
                  <a:pt x="1130554" y="1050234"/>
                </a:cubicBezTo>
                <a:cubicBezTo>
                  <a:pt x="1123893" y="1042627"/>
                  <a:pt x="1116272" y="1038823"/>
                  <a:pt x="1115339" y="1033108"/>
                </a:cubicBezTo>
                <a:cubicBezTo>
                  <a:pt x="1110570" y="990293"/>
                  <a:pt x="1110570" y="947496"/>
                  <a:pt x="1141958" y="912288"/>
                </a:cubicBezTo>
                <a:cubicBezTo>
                  <a:pt x="1163835" y="886618"/>
                  <a:pt x="1184778" y="859973"/>
                  <a:pt x="1210465" y="838088"/>
                </a:cubicBezTo>
                <a:cubicBezTo>
                  <a:pt x="1226639" y="823829"/>
                  <a:pt x="1249447" y="818113"/>
                  <a:pt x="1270391" y="809550"/>
                </a:cubicBezTo>
                <a:cubicBezTo>
                  <a:pt x="1309400" y="794336"/>
                  <a:pt x="1346491" y="775317"/>
                  <a:pt x="1386460" y="767690"/>
                </a:cubicBezTo>
                <a:cubicBezTo>
                  <a:pt x="1438765" y="757235"/>
                  <a:pt x="1483477" y="728698"/>
                  <a:pt x="1534850" y="716331"/>
                </a:cubicBezTo>
                <a:cubicBezTo>
                  <a:pt x="1551983" y="712527"/>
                  <a:pt x="1568157" y="700160"/>
                  <a:pt x="1584331" y="689686"/>
                </a:cubicBezTo>
                <a:cubicBezTo>
                  <a:pt x="1613828" y="672560"/>
                  <a:pt x="1643298" y="655453"/>
                  <a:pt x="1672795" y="637371"/>
                </a:cubicBezTo>
                <a:close/>
                <a:moveTo>
                  <a:pt x="1565626" y="485163"/>
                </a:moveTo>
                <a:cubicBezTo>
                  <a:pt x="1595130" y="511793"/>
                  <a:pt x="1595130" y="525116"/>
                  <a:pt x="1567542" y="545093"/>
                </a:cubicBezTo>
                <a:cubicBezTo>
                  <a:pt x="1532342" y="570777"/>
                  <a:pt x="1495252" y="591715"/>
                  <a:pt x="1453385" y="605984"/>
                </a:cubicBezTo>
                <a:cubicBezTo>
                  <a:pt x="1420101" y="617400"/>
                  <a:pt x="1385846" y="623107"/>
                  <a:pt x="1352536" y="631669"/>
                </a:cubicBezTo>
                <a:cubicBezTo>
                  <a:pt x="1319253" y="640230"/>
                  <a:pt x="1286914" y="656391"/>
                  <a:pt x="1254575" y="671622"/>
                </a:cubicBezTo>
                <a:cubicBezTo>
                  <a:pt x="1220320" y="686837"/>
                  <a:pt x="1187036" y="703014"/>
                  <a:pt x="1154671" y="722029"/>
                </a:cubicBezTo>
                <a:cubicBezTo>
                  <a:pt x="1134696" y="732498"/>
                  <a:pt x="1116636" y="746767"/>
                  <a:pt x="1101386" y="762944"/>
                </a:cubicBezTo>
                <a:cubicBezTo>
                  <a:pt x="1089022" y="775306"/>
                  <a:pt x="1082381" y="791483"/>
                  <a:pt x="1073824" y="806698"/>
                </a:cubicBezTo>
                <a:cubicBezTo>
                  <a:pt x="1070963" y="812405"/>
                  <a:pt x="1070018" y="818113"/>
                  <a:pt x="1066212" y="822874"/>
                </a:cubicBezTo>
                <a:cubicBezTo>
                  <a:pt x="1064296" y="824782"/>
                  <a:pt x="1058600" y="824782"/>
                  <a:pt x="1055739" y="825728"/>
                </a:cubicBezTo>
                <a:cubicBezTo>
                  <a:pt x="1028151" y="786721"/>
                  <a:pt x="1030067" y="754383"/>
                  <a:pt x="1067157" y="722991"/>
                </a:cubicBezTo>
                <a:cubicBezTo>
                  <a:pt x="1122332" y="676368"/>
                  <a:pt x="1183204" y="639268"/>
                  <a:pt x="1252659" y="618346"/>
                </a:cubicBezTo>
                <a:cubicBezTo>
                  <a:pt x="1314502" y="600277"/>
                  <a:pt x="1378234" y="584100"/>
                  <a:pt x="1439106" y="562216"/>
                </a:cubicBezTo>
                <a:cubicBezTo>
                  <a:pt x="1471444" y="550800"/>
                  <a:pt x="1500003" y="529878"/>
                  <a:pt x="1530426" y="511793"/>
                </a:cubicBezTo>
                <a:cubicBezTo>
                  <a:pt x="1543760" y="504193"/>
                  <a:pt x="1554234" y="493724"/>
                  <a:pt x="1565626" y="485163"/>
                </a:cubicBezTo>
                <a:close/>
                <a:moveTo>
                  <a:pt x="1543974" y="313929"/>
                </a:moveTo>
                <a:cubicBezTo>
                  <a:pt x="1550613" y="328201"/>
                  <a:pt x="1554432" y="334860"/>
                  <a:pt x="1557281" y="341520"/>
                </a:cubicBezTo>
                <a:cubicBezTo>
                  <a:pt x="1533488" y="365297"/>
                  <a:pt x="1533488" y="365297"/>
                  <a:pt x="1504964" y="352932"/>
                </a:cubicBezTo>
                <a:cubicBezTo>
                  <a:pt x="1506873" y="362437"/>
                  <a:pt x="1508783" y="370050"/>
                  <a:pt x="1511632" y="383369"/>
                </a:cubicBezTo>
                <a:cubicBezTo>
                  <a:pt x="1499265" y="390981"/>
                  <a:pt x="1483080" y="401455"/>
                  <a:pt x="1465954" y="410006"/>
                </a:cubicBezTo>
                <a:cubicBezTo>
                  <a:pt x="1436462" y="424279"/>
                  <a:pt x="1407939" y="437597"/>
                  <a:pt x="1377477" y="449009"/>
                </a:cubicBezTo>
                <a:cubicBezTo>
                  <a:pt x="1364170" y="453776"/>
                  <a:pt x="1348954" y="451870"/>
                  <a:pt x="1334678" y="454730"/>
                </a:cubicBezTo>
                <a:cubicBezTo>
                  <a:pt x="1279511" y="466142"/>
                  <a:pt x="1222436" y="464235"/>
                  <a:pt x="1170119" y="485167"/>
                </a:cubicBezTo>
                <a:cubicBezTo>
                  <a:pt x="1129200" y="501331"/>
                  <a:pt x="1089250" y="518464"/>
                  <a:pt x="1048331" y="537488"/>
                </a:cubicBezTo>
                <a:cubicBezTo>
                  <a:pt x="1018839" y="550807"/>
                  <a:pt x="996955" y="572678"/>
                  <a:pt x="981738" y="601222"/>
                </a:cubicBezTo>
                <a:cubicBezTo>
                  <a:pt x="976039" y="613588"/>
                  <a:pt x="967462" y="625953"/>
                  <a:pt x="954155" y="617387"/>
                </a:cubicBezTo>
                <a:cubicBezTo>
                  <a:pt x="946547" y="611681"/>
                  <a:pt x="942728" y="596470"/>
                  <a:pt x="941788" y="585043"/>
                </a:cubicBezTo>
                <a:cubicBezTo>
                  <a:pt x="941788" y="577445"/>
                  <a:pt x="947487" y="567925"/>
                  <a:pt x="952246" y="561266"/>
                </a:cubicBezTo>
                <a:cubicBezTo>
                  <a:pt x="977948" y="527969"/>
                  <a:pt x="1007441" y="500378"/>
                  <a:pt x="1046422" y="482306"/>
                </a:cubicBezTo>
                <a:cubicBezTo>
                  <a:pt x="1115893" y="451870"/>
                  <a:pt x="1188185" y="430938"/>
                  <a:pt x="1262386" y="418573"/>
                </a:cubicBezTo>
                <a:cubicBezTo>
                  <a:pt x="1269025" y="417619"/>
                  <a:pt x="1277602" y="414759"/>
                  <a:pt x="1284270" y="416666"/>
                </a:cubicBezTo>
                <a:cubicBezTo>
                  <a:pt x="1339436" y="428078"/>
                  <a:pt x="1383176" y="395734"/>
                  <a:pt x="1430763" y="376709"/>
                </a:cubicBezTo>
                <a:cubicBezTo>
                  <a:pt x="1443130" y="371957"/>
                  <a:pt x="1456437" y="367204"/>
                  <a:pt x="1468804" y="362437"/>
                </a:cubicBezTo>
                <a:cubicBezTo>
                  <a:pt x="1474503" y="360545"/>
                  <a:pt x="1480230" y="358638"/>
                  <a:pt x="1484989" y="355792"/>
                </a:cubicBezTo>
                <a:cubicBezTo>
                  <a:pt x="1503995" y="342473"/>
                  <a:pt x="1523030" y="329154"/>
                  <a:pt x="1543974" y="313929"/>
                </a:cubicBezTo>
                <a:close/>
                <a:moveTo>
                  <a:pt x="1620016" y="122761"/>
                </a:moveTo>
                <a:cubicBezTo>
                  <a:pt x="1602925" y="131288"/>
                  <a:pt x="1590512" y="136035"/>
                  <a:pt x="1579150" y="142721"/>
                </a:cubicBezTo>
                <a:cubicBezTo>
                  <a:pt x="1536375" y="168397"/>
                  <a:pt x="1495414" y="196883"/>
                  <a:pt x="1451684" y="220718"/>
                </a:cubicBezTo>
                <a:cubicBezTo>
                  <a:pt x="1421226" y="237868"/>
                  <a:pt x="1385993" y="246395"/>
                  <a:pt x="1355631" y="263544"/>
                </a:cubicBezTo>
                <a:cubicBezTo>
                  <a:pt x="1324218" y="281566"/>
                  <a:pt x="1288031" y="279725"/>
                  <a:pt x="1254708" y="291062"/>
                </a:cubicBezTo>
                <a:cubicBezTo>
                  <a:pt x="1221481" y="302495"/>
                  <a:pt x="1184339" y="305402"/>
                  <a:pt x="1148247" y="310149"/>
                </a:cubicBezTo>
                <a:cubicBezTo>
                  <a:pt x="1075873" y="319645"/>
                  <a:pt x="1004549" y="333888"/>
                  <a:pt x="937045" y="362471"/>
                </a:cubicBezTo>
                <a:cubicBezTo>
                  <a:pt x="902767" y="376714"/>
                  <a:pt x="873264" y="400549"/>
                  <a:pt x="840896" y="417602"/>
                </a:cubicBezTo>
                <a:cubicBezTo>
                  <a:pt x="818076" y="430004"/>
                  <a:pt x="795256" y="441437"/>
                  <a:pt x="776256" y="459459"/>
                </a:cubicBezTo>
                <a:cubicBezTo>
                  <a:pt x="761934" y="473799"/>
                  <a:pt x="743888" y="485135"/>
                  <a:pt x="733480" y="502285"/>
                </a:cubicBezTo>
                <a:cubicBezTo>
                  <a:pt x="718204" y="525151"/>
                  <a:pt x="708751" y="550828"/>
                  <a:pt x="696339" y="578442"/>
                </a:cubicBezTo>
                <a:cubicBezTo>
                  <a:pt x="732526" y="671651"/>
                  <a:pt x="767662" y="768639"/>
                  <a:pt x="806714" y="863787"/>
                </a:cubicBezTo>
                <a:cubicBezTo>
                  <a:pt x="852353" y="975115"/>
                  <a:pt x="900858" y="1084506"/>
                  <a:pt x="947452" y="1195834"/>
                </a:cubicBezTo>
                <a:cubicBezTo>
                  <a:pt x="976001" y="1263367"/>
                  <a:pt x="1002640" y="1332742"/>
                  <a:pt x="1033098" y="1400275"/>
                </a:cubicBezTo>
                <a:cubicBezTo>
                  <a:pt x="1052098" y="1444070"/>
                  <a:pt x="1076828" y="1484958"/>
                  <a:pt x="1100603" y="1529722"/>
                </a:cubicBezTo>
                <a:cubicBezTo>
                  <a:pt x="1120653" y="1512572"/>
                  <a:pt x="1137744" y="1500170"/>
                  <a:pt x="1151971" y="1483989"/>
                </a:cubicBezTo>
                <a:cubicBezTo>
                  <a:pt x="1204294" y="1424110"/>
                  <a:pt x="1269985" y="1384191"/>
                  <a:pt x="1344173" y="1363262"/>
                </a:cubicBezTo>
                <a:cubicBezTo>
                  <a:pt x="1446910" y="1333711"/>
                  <a:pt x="1553466" y="1311813"/>
                  <a:pt x="1657158" y="1284296"/>
                </a:cubicBezTo>
                <a:cubicBezTo>
                  <a:pt x="1696114" y="1273832"/>
                  <a:pt x="1735165" y="1261430"/>
                  <a:pt x="1769443" y="1241470"/>
                </a:cubicBezTo>
                <a:cubicBezTo>
                  <a:pt x="1855948" y="1190990"/>
                  <a:pt x="1924407" y="1119677"/>
                  <a:pt x="1986279" y="1040711"/>
                </a:cubicBezTo>
                <a:cubicBezTo>
                  <a:pt x="1996781" y="1026468"/>
                  <a:pt x="2003370" y="1012225"/>
                  <a:pt x="1995827" y="995075"/>
                </a:cubicBezTo>
                <a:cubicBezTo>
                  <a:pt x="1982459" y="964651"/>
                  <a:pt x="1968233" y="934227"/>
                  <a:pt x="1955820" y="902834"/>
                </a:cubicBezTo>
                <a:cubicBezTo>
                  <a:pt x="1909226" y="783852"/>
                  <a:pt x="1862632" y="664966"/>
                  <a:pt x="1816037" y="546080"/>
                </a:cubicBezTo>
                <a:cubicBezTo>
                  <a:pt x="1806489" y="523213"/>
                  <a:pt x="1795031" y="500347"/>
                  <a:pt x="1785579" y="477578"/>
                </a:cubicBezTo>
                <a:cubicBezTo>
                  <a:pt x="1756075" y="407138"/>
                  <a:pt x="1727527" y="336794"/>
                  <a:pt x="1695159" y="267323"/>
                </a:cubicBezTo>
                <a:cubicBezTo>
                  <a:pt x="1673294" y="219749"/>
                  <a:pt x="1646655" y="174114"/>
                  <a:pt x="1620016" y="122761"/>
                </a:cubicBezTo>
                <a:close/>
                <a:moveTo>
                  <a:pt x="1444045" y="67533"/>
                </a:moveTo>
                <a:cubicBezTo>
                  <a:pt x="1432588" y="77997"/>
                  <a:pt x="1422180" y="87493"/>
                  <a:pt x="1412632" y="96116"/>
                </a:cubicBezTo>
                <a:cubicBezTo>
                  <a:pt x="1368902" y="136035"/>
                  <a:pt x="1321353" y="170335"/>
                  <a:pt x="1260437" y="179830"/>
                </a:cubicBezTo>
                <a:cubicBezTo>
                  <a:pt x="1217661" y="186419"/>
                  <a:pt x="1175746" y="193104"/>
                  <a:pt x="1134880" y="204538"/>
                </a:cubicBezTo>
                <a:cubicBezTo>
                  <a:pt x="1102512" y="213064"/>
                  <a:pt x="1072054" y="228276"/>
                  <a:pt x="1040736" y="241647"/>
                </a:cubicBezTo>
                <a:cubicBezTo>
                  <a:pt x="1033098" y="245426"/>
                  <a:pt x="1028324" y="253080"/>
                  <a:pt x="1016007" y="262576"/>
                </a:cubicBezTo>
                <a:cubicBezTo>
                  <a:pt x="1027369" y="262576"/>
                  <a:pt x="1031188" y="263544"/>
                  <a:pt x="1035962" y="262576"/>
                </a:cubicBezTo>
                <a:cubicBezTo>
                  <a:pt x="1103467" y="252111"/>
                  <a:pt x="1170112" y="241647"/>
                  <a:pt x="1236662" y="233121"/>
                </a:cubicBezTo>
                <a:cubicBezTo>
                  <a:pt x="1328896" y="220718"/>
                  <a:pt x="1407858" y="179830"/>
                  <a:pt x="1487775" y="130319"/>
                </a:cubicBezTo>
                <a:cubicBezTo>
                  <a:pt x="1473549" y="109390"/>
                  <a:pt x="1459227" y="89431"/>
                  <a:pt x="1444045" y="67533"/>
                </a:cubicBezTo>
                <a:close/>
                <a:moveTo>
                  <a:pt x="1270940" y="63754"/>
                </a:moveTo>
                <a:cubicBezTo>
                  <a:pt x="1225204" y="79935"/>
                  <a:pt x="1183384" y="93209"/>
                  <a:pt x="1143473" y="110359"/>
                </a:cubicBezTo>
                <a:cubicBezTo>
                  <a:pt x="1108241" y="125571"/>
                  <a:pt x="1073963" y="143690"/>
                  <a:pt x="1039782" y="161712"/>
                </a:cubicBezTo>
                <a:cubicBezTo>
                  <a:pt x="1035007" y="164618"/>
                  <a:pt x="1032143" y="171207"/>
                  <a:pt x="1028324" y="175955"/>
                </a:cubicBezTo>
                <a:cubicBezTo>
                  <a:pt x="1114925" y="135066"/>
                  <a:pt x="1210023" y="137973"/>
                  <a:pt x="1301398" y="105611"/>
                </a:cubicBezTo>
                <a:cubicBezTo>
                  <a:pt x="1288985" y="88462"/>
                  <a:pt x="1279437" y="75187"/>
                  <a:pt x="1270940" y="63754"/>
                </a:cubicBezTo>
                <a:close/>
                <a:moveTo>
                  <a:pt x="1415497" y="0"/>
                </a:moveTo>
                <a:cubicBezTo>
                  <a:pt x="1445000" y="4747"/>
                  <a:pt x="1465910" y="18118"/>
                  <a:pt x="1477368" y="46605"/>
                </a:cubicBezTo>
                <a:cubicBezTo>
                  <a:pt x="1486821" y="68502"/>
                  <a:pt x="1498278" y="89431"/>
                  <a:pt x="1510595" y="115107"/>
                </a:cubicBezTo>
                <a:cubicBezTo>
                  <a:pt x="1523963" y="105611"/>
                  <a:pt x="1535325" y="97957"/>
                  <a:pt x="1545828" y="90399"/>
                </a:cubicBezTo>
                <a:cubicBezTo>
                  <a:pt x="1551556" y="85652"/>
                  <a:pt x="1556330" y="79935"/>
                  <a:pt x="1561964" y="75187"/>
                </a:cubicBezTo>
                <a:cubicBezTo>
                  <a:pt x="1601015" y="42826"/>
                  <a:pt x="1624790" y="46605"/>
                  <a:pt x="1649519" y="90399"/>
                </a:cubicBezTo>
                <a:cubicBezTo>
                  <a:pt x="1703752" y="186419"/>
                  <a:pt x="1760849" y="280597"/>
                  <a:pt x="1800760" y="383399"/>
                </a:cubicBezTo>
                <a:cubicBezTo>
                  <a:pt x="1822625" y="439499"/>
                  <a:pt x="1840766" y="498506"/>
                  <a:pt x="1863586" y="554606"/>
                </a:cubicBezTo>
                <a:cubicBezTo>
                  <a:pt x="1902542" y="652563"/>
                  <a:pt x="1943503" y="749649"/>
                  <a:pt x="1984369" y="846637"/>
                </a:cubicBezTo>
                <a:cubicBezTo>
                  <a:pt x="2003370" y="891401"/>
                  <a:pt x="2025235" y="935099"/>
                  <a:pt x="2047195" y="978894"/>
                </a:cubicBezTo>
                <a:cubicBezTo>
                  <a:pt x="2060467" y="1006508"/>
                  <a:pt x="2062376" y="1029278"/>
                  <a:pt x="2040511" y="1054954"/>
                </a:cubicBezTo>
                <a:cubicBezTo>
                  <a:pt x="2005279" y="1095939"/>
                  <a:pt x="1975776" y="1143416"/>
                  <a:pt x="1937775" y="1182463"/>
                </a:cubicBezTo>
                <a:cubicBezTo>
                  <a:pt x="1900633" y="1220541"/>
                  <a:pt x="1856903" y="1251934"/>
                  <a:pt x="1815082" y="1285168"/>
                </a:cubicBezTo>
                <a:cubicBezTo>
                  <a:pt x="1774121" y="1316561"/>
                  <a:pt x="1730391" y="1344175"/>
                  <a:pt x="1691340" y="1376537"/>
                </a:cubicBezTo>
                <a:cubicBezTo>
                  <a:pt x="1622880" y="1433606"/>
                  <a:pt x="1541054" y="1461220"/>
                  <a:pt x="1460182" y="1491644"/>
                </a:cubicBezTo>
                <a:cubicBezTo>
                  <a:pt x="1407858" y="1511603"/>
                  <a:pt x="1355535" y="1533501"/>
                  <a:pt x="1304167" y="1556367"/>
                </a:cubicBezTo>
                <a:cubicBezTo>
                  <a:pt x="1294714" y="1560146"/>
                  <a:pt x="1287076" y="1574389"/>
                  <a:pt x="1285166" y="1585822"/>
                </a:cubicBezTo>
                <a:cubicBezTo>
                  <a:pt x="1281347" y="1604813"/>
                  <a:pt x="1270940" y="1612467"/>
                  <a:pt x="1254708" y="1620025"/>
                </a:cubicBezTo>
                <a:cubicBezTo>
                  <a:pt x="1189113" y="1652386"/>
                  <a:pt x="1125332" y="1687655"/>
                  <a:pt x="1060692" y="1720889"/>
                </a:cubicBezTo>
                <a:cubicBezTo>
                  <a:pt x="1047324" y="1728543"/>
                  <a:pt x="1034053" y="1734260"/>
                  <a:pt x="1018871" y="1741817"/>
                </a:cubicBezTo>
                <a:cubicBezTo>
                  <a:pt x="1011233" y="1730384"/>
                  <a:pt x="1005504" y="1719920"/>
                  <a:pt x="996911" y="1706646"/>
                </a:cubicBezTo>
                <a:cubicBezTo>
                  <a:pt x="960819" y="1720889"/>
                  <a:pt x="925587" y="1736101"/>
                  <a:pt x="895129" y="1760905"/>
                </a:cubicBezTo>
                <a:cubicBezTo>
                  <a:pt x="847580" y="1799855"/>
                  <a:pt x="800030" y="1837934"/>
                  <a:pt x="750572" y="1875043"/>
                </a:cubicBezTo>
                <a:cubicBezTo>
                  <a:pt x="680202" y="1927364"/>
                  <a:pt x="602195" y="1963505"/>
                  <a:pt x="518459" y="1989181"/>
                </a:cubicBezTo>
                <a:cubicBezTo>
                  <a:pt x="483226" y="2000614"/>
                  <a:pt x="449044" y="2017667"/>
                  <a:pt x="413812" y="2030069"/>
                </a:cubicBezTo>
                <a:cubicBezTo>
                  <a:pt x="366263" y="2047219"/>
                  <a:pt x="318714" y="2061462"/>
                  <a:pt x="271069" y="2077643"/>
                </a:cubicBezTo>
                <a:cubicBezTo>
                  <a:pt x="263526" y="2079581"/>
                  <a:pt x="255888" y="2083360"/>
                  <a:pt x="242616" y="2088107"/>
                </a:cubicBezTo>
                <a:cubicBezTo>
                  <a:pt x="234977" y="2074833"/>
                  <a:pt x="220655" y="2060493"/>
                  <a:pt x="218841" y="2045281"/>
                </a:cubicBezTo>
                <a:cubicBezTo>
                  <a:pt x="207384" y="1973000"/>
                  <a:pt x="167473" y="1913024"/>
                  <a:pt x="138924" y="1848398"/>
                </a:cubicBezTo>
                <a:cubicBezTo>
                  <a:pt x="120783" y="1808382"/>
                  <a:pt x="102737" y="1768462"/>
                  <a:pt x="84691" y="1728543"/>
                </a:cubicBezTo>
                <a:cubicBezTo>
                  <a:pt x="64640" y="1683779"/>
                  <a:pt x="41821" y="1640953"/>
                  <a:pt x="26639" y="1596286"/>
                </a:cubicBezTo>
                <a:cubicBezTo>
                  <a:pt x="18046" y="1573420"/>
                  <a:pt x="9548" y="1551619"/>
                  <a:pt x="955" y="1528753"/>
                </a:cubicBezTo>
                <a:lnTo>
                  <a:pt x="955" y="1390780"/>
                </a:lnTo>
                <a:cubicBezTo>
                  <a:pt x="2865" y="1394655"/>
                  <a:pt x="3819" y="1398434"/>
                  <a:pt x="5729" y="1402213"/>
                </a:cubicBezTo>
                <a:cubicBezTo>
                  <a:pt x="17091" y="1431668"/>
                  <a:pt x="27594" y="1462189"/>
                  <a:pt x="40006" y="1490675"/>
                </a:cubicBezTo>
                <a:cubicBezTo>
                  <a:pt x="49459" y="1512572"/>
                  <a:pt x="63781" y="1531563"/>
                  <a:pt x="73234" y="1553460"/>
                </a:cubicBezTo>
                <a:cubicBezTo>
                  <a:pt x="110375" y="1636206"/>
                  <a:pt x="146467" y="1719048"/>
                  <a:pt x="182654" y="1801793"/>
                </a:cubicBezTo>
                <a:cubicBezTo>
                  <a:pt x="209293" y="1863610"/>
                  <a:pt x="234977" y="1926395"/>
                  <a:pt x="261616" y="1988212"/>
                </a:cubicBezTo>
                <a:cubicBezTo>
                  <a:pt x="264481" y="1995867"/>
                  <a:pt x="269255" y="2002455"/>
                  <a:pt x="272119" y="2009141"/>
                </a:cubicBezTo>
                <a:cubicBezTo>
                  <a:pt x="278707" y="2009141"/>
                  <a:pt x="282527" y="2010110"/>
                  <a:pt x="286346" y="2009141"/>
                </a:cubicBezTo>
                <a:cubicBezTo>
                  <a:pt x="388128" y="1977748"/>
                  <a:pt x="483226" y="1937829"/>
                  <a:pt x="566008" y="1867389"/>
                </a:cubicBezTo>
                <a:cubicBezTo>
                  <a:pt x="644970" y="1800824"/>
                  <a:pt x="716294" y="1726605"/>
                  <a:pt x="801940" y="1668567"/>
                </a:cubicBezTo>
                <a:cubicBezTo>
                  <a:pt x="874219" y="1620025"/>
                  <a:pt x="947452" y="1570610"/>
                  <a:pt x="1039782" y="1549682"/>
                </a:cubicBezTo>
                <a:cubicBezTo>
                  <a:pt x="1030233" y="1527784"/>
                  <a:pt x="1023550" y="1508793"/>
                  <a:pt x="1016007" y="1490675"/>
                </a:cubicBezTo>
                <a:cubicBezTo>
                  <a:pt x="988413" y="1426920"/>
                  <a:pt x="954136" y="1364134"/>
                  <a:pt x="933225" y="1297570"/>
                </a:cubicBezTo>
                <a:cubicBezTo>
                  <a:pt x="909451" y="1221510"/>
                  <a:pt x="875173" y="1151070"/>
                  <a:pt x="843760" y="1078789"/>
                </a:cubicBezTo>
                <a:cubicBezTo>
                  <a:pt x="782939" y="940816"/>
                  <a:pt x="731571" y="799064"/>
                  <a:pt x="689655" y="654501"/>
                </a:cubicBezTo>
                <a:cubicBezTo>
                  <a:pt x="674474" y="598401"/>
                  <a:pt x="644970" y="575535"/>
                  <a:pt x="593602" y="568849"/>
                </a:cubicBezTo>
                <a:cubicBezTo>
                  <a:pt x="585963" y="567977"/>
                  <a:pt x="578420" y="567977"/>
                  <a:pt x="570782" y="567977"/>
                </a:cubicBezTo>
                <a:cubicBezTo>
                  <a:pt x="489910" y="564102"/>
                  <a:pt x="417631" y="588906"/>
                  <a:pt x="350031" y="629794"/>
                </a:cubicBezTo>
                <a:cubicBezTo>
                  <a:pt x="341533" y="634542"/>
                  <a:pt x="331985" y="638320"/>
                  <a:pt x="323392" y="643068"/>
                </a:cubicBezTo>
                <a:cubicBezTo>
                  <a:pt x="310120" y="648785"/>
                  <a:pt x="293984" y="652563"/>
                  <a:pt x="284436" y="662156"/>
                </a:cubicBezTo>
                <a:cubicBezTo>
                  <a:pt x="246340" y="698296"/>
                  <a:pt x="209293" y="736278"/>
                  <a:pt x="174061" y="775325"/>
                </a:cubicBezTo>
                <a:cubicBezTo>
                  <a:pt x="129376" y="824740"/>
                  <a:pt x="81827" y="870473"/>
                  <a:pt x="23775" y="904675"/>
                </a:cubicBezTo>
                <a:cubicBezTo>
                  <a:pt x="16136" y="909423"/>
                  <a:pt x="7639" y="914171"/>
                  <a:pt x="0" y="918918"/>
                </a:cubicBezTo>
                <a:lnTo>
                  <a:pt x="0" y="858071"/>
                </a:lnTo>
                <a:cubicBezTo>
                  <a:pt x="75143" y="811466"/>
                  <a:pt x="132240" y="747711"/>
                  <a:pt x="182654" y="676399"/>
                </a:cubicBezTo>
                <a:cubicBezTo>
                  <a:pt x="122692" y="717287"/>
                  <a:pt x="63781" y="761082"/>
                  <a:pt x="0" y="795285"/>
                </a:cubicBezTo>
                <a:lnTo>
                  <a:pt x="0" y="719225"/>
                </a:lnTo>
                <a:cubicBezTo>
                  <a:pt x="36187" y="701106"/>
                  <a:pt x="68460" y="678240"/>
                  <a:pt x="98918" y="652563"/>
                </a:cubicBezTo>
                <a:cubicBezTo>
                  <a:pt x="123647" y="632604"/>
                  <a:pt x="149331" y="616423"/>
                  <a:pt x="178835" y="604990"/>
                </a:cubicBezTo>
                <a:cubicBezTo>
                  <a:pt x="183609" y="603149"/>
                  <a:pt x="188383" y="601211"/>
                  <a:pt x="197835" y="596463"/>
                </a:cubicBezTo>
                <a:cubicBezTo>
                  <a:pt x="171196" y="591716"/>
                  <a:pt x="67505" y="633573"/>
                  <a:pt x="0" y="670682"/>
                </a:cubicBezTo>
                <a:lnTo>
                  <a:pt x="0" y="604990"/>
                </a:lnTo>
                <a:cubicBezTo>
                  <a:pt x="57097" y="576504"/>
                  <a:pt x="115149" y="549859"/>
                  <a:pt x="175016" y="528930"/>
                </a:cubicBezTo>
                <a:cubicBezTo>
                  <a:pt x="181699" y="526992"/>
                  <a:pt x="187428" y="525151"/>
                  <a:pt x="192202" y="521276"/>
                </a:cubicBezTo>
                <a:cubicBezTo>
                  <a:pt x="232113" y="484263"/>
                  <a:pt x="281572" y="471861"/>
                  <a:pt x="332940" y="468954"/>
                </a:cubicBezTo>
                <a:cubicBezTo>
                  <a:pt x="395766" y="466144"/>
                  <a:pt x="452768" y="446185"/>
                  <a:pt x="507956" y="417602"/>
                </a:cubicBezTo>
                <a:cubicBezTo>
                  <a:pt x="580234" y="380492"/>
                  <a:pt x="653563" y="344352"/>
                  <a:pt x="725842" y="307242"/>
                </a:cubicBezTo>
                <a:cubicBezTo>
                  <a:pt x="739114" y="300654"/>
                  <a:pt x="752481" y="292999"/>
                  <a:pt x="763843" y="283504"/>
                </a:cubicBezTo>
                <a:cubicBezTo>
                  <a:pt x="790482" y="261607"/>
                  <a:pt x="817121" y="238740"/>
                  <a:pt x="843760" y="215971"/>
                </a:cubicBezTo>
                <a:cubicBezTo>
                  <a:pt x="846625" y="213064"/>
                  <a:pt x="849489" y="211223"/>
                  <a:pt x="853308" y="210254"/>
                </a:cubicBezTo>
                <a:cubicBezTo>
                  <a:pt x="903722" y="201728"/>
                  <a:pt x="937045" y="166459"/>
                  <a:pt x="972181" y="135066"/>
                </a:cubicBezTo>
                <a:cubicBezTo>
                  <a:pt x="1018776" y="94178"/>
                  <a:pt x="1070144" y="66564"/>
                  <a:pt x="1129151" y="48542"/>
                </a:cubicBezTo>
                <a:cubicBezTo>
                  <a:pt x="1155790" y="39919"/>
                  <a:pt x="1183384" y="27614"/>
                  <a:pt x="1208113" y="14243"/>
                </a:cubicBezTo>
                <a:cubicBezTo>
                  <a:pt x="1241436" y="-4748"/>
                  <a:pt x="1269985" y="-1938"/>
                  <a:pt x="1294714" y="27614"/>
                </a:cubicBezTo>
                <a:cubicBezTo>
                  <a:pt x="1302257" y="36140"/>
                  <a:pt x="1307986" y="45636"/>
                  <a:pt x="1314670" y="55228"/>
                </a:cubicBezTo>
                <a:cubicBezTo>
                  <a:pt x="1320398" y="63754"/>
                  <a:pt x="1325172" y="71312"/>
                  <a:pt x="1331761" y="80904"/>
                </a:cubicBezTo>
                <a:cubicBezTo>
                  <a:pt x="1370812" y="64723"/>
                  <a:pt x="1394587" y="35171"/>
                  <a:pt x="1415497" y="0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7" name="Google Shape;567;p33"/>
          <p:cNvSpPr/>
          <p:nvPr/>
        </p:nvSpPr>
        <p:spPr>
          <a:xfrm>
            <a:off x="10759229" y="4185691"/>
            <a:ext cx="1202615" cy="1351000"/>
          </a:xfrm>
          <a:custGeom>
            <a:avLst/>
            <a:gdLst/>
            <a:ahLst/>
            <a:cxnLst/>
            <a:rect l="l" t="t" r="r" b="b"/>
            <a:pathLst>
              <a:path w="1202615" h="1351000" extrusionOk="0">
                <a:moveTo>
                  <a:pt x="886580" y="996177"/>
                </a:moveTo>
                <a:cubicBezTo>
                  <a:pt x="848538" y="998073"/>
                  <a:pt x="813345" y="999028"/>
                  <a:pt x="778153" y="1001879"/>
                </a:cubicBezTo>
                <a:cubicBezTo>
                  <a:pt x="716315" y="1006639"/>
                  <a:pt x="654477" y="1014251"/>
                  <a:pt x="591690" y="1019011"/>
                </a:cubicBezTo>
                <a:cubicBezTo>
                  <a:pt x="532701" y="1022817"/>
                  <a:pt x="473713" y="1023759"/>
                  <a:pt x="412825" y="1026610"/>
                </a:cubicBezTo>
                <a:cubicBezTo>
                  <a:pt x="419499" y="1068473"/>
                  <a:pt x="425198" y="1107472"/>
                  <a:pt x="430922" y="1150289"/>
                </a:cubicBezTo>
                <a:cubicBezTo>
                  <a:pt x="448044" y="1150289"/>
                  <a:pt x="461366" y="1152185"/>
                  <a:pt x="474662" y="1150289"/>
                </a:cubicBezTo>
                <a:cubicBezTo>
                  <a:pt x="547923" y="1139826"/>
                  <a:pt x="621184" y="1128409"/>
                  <a:pt x="693469" y="1116038"/>
                </a:cubicBezTo>
                <a:cubicBezTo>
                  <a:pt x="744859" y="1107472"/>
                  <a:pt x="796224" y="1096067"/>
                  <a:pt x="847588" y="1083695"/>
                </a:cubicBezTo>
                <a:cubicBezTo>
                  <a:pt x="880881" y="1076084"/>
                  <a:pt x="884680" y="1067518"/>
                  <a:pt x="886606" y="1030416"/>
                </a:cubicBezTo>
                <a:cubicBezTo>
                  <a:pt x="887556" y="1020908"/>
                  <a:pt x="886606" y="1011400"/>
                  <a:pt x="886580" y="996177"/>
                </a:cubicBezTo>
                <a:close/>
                <a:moveTo>
                  <a:pt x="880881" y="941955"/>
                </a:moveTo>
                <a:cubicBezTo>
                  <a:pt x="904677" y="940046"/>
                  <a:pt x="930346" y="959075"/>
                  <a:pt x="935121" y="986656"/>
                </a:cubicBezTo>
                <a:cubicBezTo>
                  <a:pt x="939870" y="1023759"/>
                  <a:pt x="940820" y="1061816"/>
                  <a:pt x="936071" y="1098906"/>
                </a:cubicBezTo>
                <a:cubicBezTo>
                  <a:pt x="932246" y="1119843"/>
                  <a:pt x="911325" y="1136008"/>
                  <a:pt x="887556" y="1141723"/>
                </a:cubicBezTo>
                <a:cubicBezTo>
                  <a:pt x="839014" y="1153140"/>
                  <a:pt x="790525" y="1166454"/>
                  <a:pt x="741034" y="1175020"/>
                </a:cubicBezTo>
                <a:cubicBezTo>
                  <a:pt x="665900" y="1188333"/>
                  <a:pt x="589790" y="1200705"/>
                  <a:pt x="514630" y="1211167"/>
                </a:cubicBezTo>
                <a:cubicBezTo>
                  <a:pt x="487985" y="1214973"/>
                  <a:pt x="459467" y="1212122"/>
                  <a:pt x="431872" y="1212122"/>
                </a:cubicBezTo>
                <a:cubicBezTo>
                  <a:pt x="407126" y="1211167"/>
                  <a:pt x="394780" y="1193093"/>
                  <a:pt x="385256" y="1174065"/>
                </a:cubicBezTo>
                <a:cubicBezTo>
                  <a:pt x="380508" y="1164557"/>
                  <a:pt x="378608" y="1153140"/>
                  <a:pt x="377632" y="1141723"/>
                </a:cubicBezTo>
                <a:cubicBezTo>
                  <a:pt x="374783" y="1096067"/>
                  <a:pt x="372883" y="1049444"/>
                  <a:pt x="370984" y="999983"/>
                </a:cubicBezTo>
                <a:cubicBezTo>
                  <a:pt x="403327" y="980954"/>
                  <a:pt x="438520" y="980000"/>
                  <a:pt x="473713" y="979045"/>
                </a:cubicBezTo>
                <a:cubicBezTo>
                  <a:pt x="564095" y="977148"/>
                  <a:pt x="653527" y="968582"/>
                  <a:pt x="742934" y="955269"/>
                </a:cubicBezTo>
                <a:cubicBezTo>
                  <a:pt x="788600" y="948612"/>
                  <a:pt x="834266" y="944806"/>
                  <a:pt x="880881" y="941955"/>
                </a:cubicBezTo>
                <a:close/>
                <a:moveTo>
                  <a:pt x="653001" y="743017"/>
                </a:moveTo>
                <a:cubicBezTo>
                  <a:pt x="623497" y="745847"/>
                  <a:pt x="596859" y="749621"/>
                  <a:pt x="571176" y="752514"/>
                </a:cubicBezTo>
                <a:cubicBezTo>
                  <a:pt x="571176" y="793393"/>
                  <a:pt x="571176" y="828612"/>
                  <a:pt x="571176" y="868547"/>
                </a:cubicBezTo>
                <a:cubicBezTo>
                  <a:pt x="601636" y="858107"/>
                  <a:pt x="632095" y="869490"/>
                  <a:pt x="653001" y="846661"/>
                </a:cubicBezTo>
                <a:cubicBezTo>
                  <a:pt x="653001" y="811505"/>
                  <a:pt x="653001" y="778173"/>
                  <a:pt x="653001" y="743017"/>
                </a:cubicBezTo>
                <a:close/>
                <a:moveTo>
                  <a:pt x="977377" y="598369"/>
                </a:moveTo>
                <a:cubicBezTo>
                  <a:pt x="898418" y="690692"/>
                  <a:pt x="800465" y="756287"/>
                  <a:pt x="701500" y="821945"/>
                </a:cubicBezTo>
                <a:cubicBezTo>
                  <a:pt x="702455" y="838108"/>
                  <a:pt x="704366" y="854271"/>
                  <a:pt x="704366" y="870434"/>
                </a:cubicBezTo>
                <a:cubicBezTo>
                  <a:pt x="704366" y="900873"/>
                  <a:pt x="696779" y="910432"/>
                  <a:pt x="666320" y="916092"/>
                </a:cubicBezTo>
                <a:cubicBezTo>
                  <a:pt x="640637" y="920872"/>
                  <a:pt x="613999" y="925652"/>
                  <a:pt x="588317" y="928482"/>
                </a:cubicBezTo>
                <a:cubicBezTo>
                  <a:pt x="538862" y="933261"/>
                  <a:pt x="510314" y="905653"/>
                  <a:pt x="512224" y="856220"/>
                </a:cubicBezTo>
                <a:cubicBezTo>
                  <a:pt x="513124" y="851441"/>
                  <a:pt x="511269" y="846661"/>
                  <a:pt x="510314" y="841944"/>
                </a:cubicBezTo>
                <a:cubicBezTo>
                  <a:pt x="453216" y="816222"/>
                  <a:pt x="397074" y="792449"/>
                  <a:pt x="340989" y="767733"/>
                </a:cubicBezTo>
                <a:cubicBezTo>
                  <a:pt x="284847" y="743017"/>
                  <a:pt x="234437" y="708742"/>
                  <a:pt x="184926" y="659247"/>
                </a:cubicBezTo>
                <a:cubicBezTo>
                  <a:pt x="187792" y="701132"/>
                  <a:pt x="188748" y="733458"/>
                  <a:pt x="191614" y="764840"/>
                </a:cubicBezTo>
                <a:cubicBezTo>
                  <a:pt x="198245" y="824775"/>
                  <a:pt x="205888" y="883767"/>
                  <a:pt x="211564" y="943702"/>
                </a:cubicBezTo>
                <a:cubicBezTo>
                  <a:pt x="218252" y="1010303"/>
                  <a:pt x="221118" y="1078791"/>
                  <a:pt x="230615" y="1145392"/>
                </a:cubicBezTo>
                <a:cubicBezTo>
                  <a:pt x="244890" y="1246206"/>
                  <a:pt x="281980" y="1286204"/>
                  <a:pt x="391398" y="1290921"/>
                </a:cubicBezTo>
                <a:cubicBezTo>
                  <a:pt x="457038" y="1293814"/>
                  <a:pt x="521722" y="1288091"/>
                  <a:pt x="586406" y="1279538"/>
                </a:cubicBezTo>
                <a:cubicBezTo>
                  <a:pt x="628274" y="1274758"/>
                  <a:pt x="670141" y="1265261"/>
                  <a:pt x="712908" y="1264318"/>
                </a:cubicBezTo>
                <a:cubicBezTo>
                  <a:pt x="793777" y="1262368"/>
                  <a:pt x="868914" y="1235766"/>
                  <a:pt x="942197" y="1208157"/>
                </a:cubicBezTo>
                <a:cubicBezTo>
                  <a:pt x="1010702" y="1182497"/>
                  <a:pt x="1031608" y="1157781"/>
                  <a:pt x="1034474" y="1074011"/>
                </a:cubicBezTo>
                <a:cubicBezTo>
                  <a:pt x="1035429" y="1031245"/>
                  <a:pt x="1038295" y="988417"/>
                  <a:pt x="1036385" y="946532"/>
                </a:cubicBezTo>
                <a:cubicBezTo>
                  <a:pt x="1032563" y="871440"/>
                  <a:pt x="1025932" y="796286"/>
                  <a:pt x="1019244" y="721131"/>
                </a:cubicBezTo>
                <a:cubicBezTo>
                  <a:pt x="1015423" y="679246"/>
                  <a:pt x="1008791" y="637424"/>
                  <a:pt x="977377" y="598369"/>
                </a:cubicBezTo>
                <a:close/>
                <a:moveTo>
                  <a:pt x="684072" y="494704"/>
                </a:moveTo>
                <a:cubicBezTo>
                  <a:pt x="692637" y="522292"/>
                  <a:pt x="689785" y="530854"/>
                  <a:pt x="667907" y="534658"/>
                </a:cubicBezTo>
                <a:cubicBezTo>
                  <a:pt x="609871" y="544171"/>
                  <a:pt x="552790" y="553685"/>
                  <a:pt x="494766" y="563198"/>
                </a:cubicBezTo>
                <a:cubicBezTo>
                  <a:pt x="485247" y="565101"/>
                  <a:pt x="474785" y="564150"/>
                  <a:pt x="466220" y="560346"/>
                </a:cubicBezTo>
                <a:cubicBezTo>
                  <a:pt x="461471" y="558443"/>
                  <a:pt x="455758" y="548930"/>
                  <a:pt x="456712" y="543219"/>
                </a:cubicBezTo>
                <a:cubicBezTo>
                  <a:pt x="456712" y="537513"/>
                  <a:pt x="465266" y="530851"/>
                  <a:pt x="470979" y="529903"/>
                </a:cubicBezTo>
                <a:cubicBezTo>
                  <a:pt x="541385" y="517534"/>
                  <a:pt x="610826" y="506121"/>
                  <a:pt x="684072" y="494704"/>
                </a:cubicBezTo>
                <a:close/>
                <a:moveTo>
                  <a:pt x="681106" y="428113"/>
                </a:moveTo>
                <a:cubicBezTo>
                  <a:pt x="682060" y="440481"/>
                  <a:pt x="682060" y="450946"/>
                  <a:pt x="683014" y="467117"/>
                </a:cubicBezTo>
                <a:cubicBezTo>
                  <a:pt x="605007" y="468066"/>
                  <a:pt x="533655" y="497557"/>
                  <a:pt x="456602" y="489947"/>
                </a:cubicBezTo>
                <a:cubicBezTo>
                  <a:pt x="456602" y="469969"/>
                  <a:pt x="468971" y="468066"/>
                  <a:pt x="479432" y="466166"/>
                </a:cubicBezTo>
                <a:cubicBezTo>
                  <a:pt x="532702" y="455697"/>
                  <a:pt x="585028" y="446187"/>
                  <a:pt x="638298" y="436674"/>
                </a:cubicBezTo>
                <a:cubicBezTo>
                  <a:pt x="651620" y="433823"/>
                  <a:pt x="664932" y="430968"/>
                  <a:pt x="681106" y="428113"/>
                </a:cubicBezTo>
                <a:close/>
                <a:moveTo>
                  <a:pt x="220162" y="329197"/>
                </a:moveTo>
                <a:cubicBezTo>
                  <a:pt x="165931" y="320644"/>
                  <a:pt x="111700" y="351083"/>
                  <a:pt x="92705" y="396742"/>
                </a:cubicBezTo>
                <a:cubicBezTo>
                  <a:pt x="70788" y="450010"/>
                  <a:pt x="64156" y="505165"/>
                  <a:pt x="62246" y="562270"/>
                </a:cubicBezTo>
                <a:cubicBezTo>
                  <a:pt x="60335" y="605035"/>
                  <a:pt x="57469" y="646921"/>
                  <a:pt x="55558" y="689686"/>
                </a:cubicBezTo>
                <a:cubicBezTo>
                  <a:pt x="52748" y="746791"/>
                  <a:pt x="47016" y="804839"/>
                  <a:pt x="48927" y="861881"/>
                </a:cubicBezTo>
                <a:cubicBezTo>
                  <a:pt x="50837" y="928482"/>
                  <a:pt x="57469" y="994140"/>
                  <a:pt x="62246" y="1060741"/>
                </a:cubicBezTo>
                <a:cubicBezTo>
                  <a:pt x="63201" y="1078791"/>
                  <a:pt x="66966" y="1097847"/>
                  <a:pt x="70788" y="1115896"/>
                </a:cubicBezTo>
                <a:cubicBezTo>
                  <a:pt x="72698" y="1124449"/>
                  <a:pt x="76520" y="1134889"/>
                  <a:pt x="83151" y="1137782"/>
                </a:cubicBezTo>
                <a:cubicBezTo>
                  <a:pt x="111700" y="1152058"/>
                  <a:pt x="140249" y="1168221"/>
                  <a:pt x="179250" y="1168221"/>
                </a:cubicBezTo>
                <a:cubicBezTo>
                  <a:pt x="175429" y="1136839"/>
                  <a:pt x="171607" y="1110173"/>
                  <a:pt x="168797" y="1082627"/>
                </a:cubicBezTo>
                <a:cubicBezTo>
                  <a:pt x="158288" y="991247"/>
                  <a:pt x="146880" y="898986"/>
                  <a:pt x="139293" y="806726"/>
                </a:cubicBezTo>
                <a:cubicBezTo>
                  <a:pt x="131707" y="713522"/>
                  <a:pt x="119287" y="620255"/>
                  <a:pt x="140249" y="526108"/>
                </a:cubicBezTo>
                <a:cubicBezTo>
                  <a:pt x="153568" y="466173"/>
                  <a:pt x="171663" y="411018"/>
                  <a:pt x="203977" y="359636"/>
                </a:cubicBezTo>
                <a:cubicBezTo>
                  <a:pt x="210665" y="350077"/>
                  <a:pt x="214430" y="339637"/>
                  <a:pt x="220162" y="329197"/>
                </a:cubicBezTo>
                <a:close/>
                <a:moveTo>
                  <a:pt x="981543" y="258076"/>
                </a:moveTo>
                <a:cubicBezTo>
                  <a:pt x="954785" y="253320"/>
                  <a:pt x="926489" y="258791"/>
                  <a:pt x="904151" y="275929"/>
                </a:cubicBezTo>
                <a:cubicBezTo>
                  <a:pt x="907972" y="280646"/>
                  <a:pt x="911737" y="286369"/>
                  <a:pt x="915559" y="290205"/>
                </a:cubicBezTo>
                <a:cubicBezTo>
                  <a:pt x="944107" y="318694"/>
                  <a:pt x="967879" y="351083"/>
                  <a:pt x="982154" y="389132"/>
                </a:cubicBezTo>
                <a:cubicBezTo>
                  <a:pt x="997383" y="429067"/>
                  <a:pt x="1011658" y="469003"/>
                  <a:pt x="1022110" y="509945"/>
                </a:cubicBezTo>
                <a:cubicBezTo>
                  <a:pt x="1039251" y="580319"/>
                  <a:pt x="1062067" y="648807"/>
                  <a:pt x="1067743" y="722075"/>
                </a:cubicBezTo>
                <a:cubicBezTo>
                  <a:pt x="1075386" y="813392"/>
                  <a:pt x="1094381" y="902822"/>
                  <a:pt x="1084884" y="995083"/>
                </a:cubicBezTo>
                <a:cubicBezTo>
                  <a:pt x="1083929" y="999863"/>
                  <a:pt x="1087750" y="1003637"/>
                  <a:pt x="1090616" y="1010303"/>
                </a:cubicBezTo>
                <a:cubicBezTo>
                  <a:pt x="1128662" y="980807"/>
                  <a:pt x="1153389" y="948481"/>
                  <a:pt x="1147657" y="898043"/>
                </a:cubicBezTo>
                <a:cubicBezTo>
                  <a:pt x="1141026" y="839051"/>
                  <a:pt x="1133383" y="781066"/>
                  <a:pt x="1133383" y="722075"/>
                </a:cubicBezTo>
                <a:cubicBezTo>
                  <a:pt x="1133383" y="621198"/>
                  <a:pt x="1114388" y="522271"/>
                  <a:pt x="1095337" y="424288"/>
                </a:cubicBezTo>
                <a:cubicBezTo>
                  <a:pt x="1086795" y="381522"/>
                  <a:pt x="1075386" y="338694"/>
                  <a:pt x="1049704" y="301588"/>
                </a:cubicBezTo>
                <a:cubicBezTo>
                  <a:pt x="1033519" y="277816"/>
                  <a:pt x="1008300" y="262832"/>
                  <a:pt x="981543" y="258076"/>
                </a:cubicBezTo>
                <a:close/>
                <a:moveTo>
                  <a:pt x="512224" y="242597"/>
                </a:moveTo>
                <a:cubicBezTo>
                  <a:pt x="445630" y="245490"/>
                  <a:pt x="387577" y="273036"/>
                  <a:pt x="336212" y="310141"/>
                </a:cubicBezTo>
                <a:cubicBezTo>
                  <a:pt x="278159" y="352970"/>
                  <a:pt x="243934" y="414791"/>
                  <a:pt x="212519" y="479506"/>
                </a:cubicBezTo>
                <a:cubicBezTo>
                  <a:pt x="186837" y="527994"/>
                  <a:pt x="213475" y="572710"/>
                  <a:pt x="211620" y="619312"/>
                </a:cubicBezTo>
                <a:cubicBezTo>
                  <a:pt x="210665" y="627865"/>
                  <a:pt x="224939" y="638367"/>
                  <a:pt x="234437" y="646921"/>
                </a:cubicBezTo>
                <a:cubicBezTo>
                  <a:pt x="244890" y="656417"/>
                  <a:pt x="256298" y="664027"/>
                  <a:pt x="267706" y="671637"/>
                </a:cubicBezTo>
                <a:cubicBezTo>
                  <a:pt x="342899" y="718239"/>
                  <a:pt x="421858" y="756287"/>
                  <a:pt x="513180" y="762954"/>
                </a:cubicBezTo>
                <a:cubicBezTo>
                  <a:pt x="516945" y="723018"/>
                  <a:pt x="548360" y="694466"/>
                  <a:pt x="578819" y="690692"/>
                </a:cubicBezTo>
                <a:cubicBezTo>
                  <a:pt x="597814" y="687799"/>
                  <a:pt x="615910" y="687799"/>
                  <a:pt x="634905" y="684969"/>
                </a:cubicBezTo>
                <a:cubicBezTo>
                  <a:pt x="682505" y="678303"/>
                  <a:pt x="697735" y="686856"/>
                  <a:pt x="716730" y="732515"/>
                </a:cubicBezTo>
                <a:cubicBezTo>
                  <a:pt x="801420" y="673523"/>
                  <a:pt x="882289" y="616482"/>
                  <a:pt x="945063" y="538434"/>
                </a:cubicBezTo>
                <a:cubicBezTo>
                  <a:pt x="950739" y="530824"/>
                  <a:pt x="959337" y="521328"/>
                  <a:pt x="958382" y="513718"/>
                </a:cubicBezTo>
                <a:cubicBezTo>
                  <a:pt x="952649" y="483279"/>
                  <a:pt x="948828" y="450010"/>
                  <a:pt x="934610" y="423344"/>
                </a:cubicBezTo>
                <a:cubicBezTo>
                  <a:pt x="887010" y="335864"/>
                  <a:pt x="816650" y="278759"/>
                  <a:pt x="717685" y="256873"/>
                </a:cubicBezTo>
                <a:cubicBezTo>
                  <a:pt x="649179" y="241653"/>
                  <a:pt x="581629" y="239767"/>
                  <a:pt x="512224" y="242597"/>
                </a:cubicBezTo>
                <a:close/>
                <a:moveTo>
                  <a:pt x="696779" y="103734"/>
                </a:moveTo>
                <a:cubicBezTo>
                  <a:pt x="588317" y="115118"/>
                  <a:pt x="485586" y="125620"/>
                  <a:pt x="379035" y="137003"/>
                </a:cubicBezTo>
                <a:cubicBezTo>
                  <a:pt x="381901" y="162726"/>
                  <a:pt x="383755" y="183605"/>
                  <a:pt x="386621" y="208384"/>
                </a:cubicBezTo>
                <a:cubicBezTo>
                  <a:pt x="493173" y="166499"/>
                  <a:pt x="600680" y="175996"/>
                  <a:pt x="711054" y="181719"/>
                </a:cubicBezTo>
                <a:cubicBezTo>
                  <a:pt x="705321" y="150336"/>
                  <a:pt x="700545" y="125620"/>
                  <a:pt x="696779" y="103734"/>
                </a:cubicBezTo>
                <a:close/>
                <a:moveTo>
                  <a:pt x="677728" y="28"/>
                </a:moveTo>
                <a:cubicBezTo>
                  <a:pt x="719596" y="-915"/>
                  <a:pt x="743367" y="21914"/>
                  <a:pt x="746234" y="64742"/>
                </a:cubicBezTo>
                <a:cubicBezTo>
                  <a:pt x="749100" y="100841"/>
                  <a:pt x="751910" y="137003"/>
                  <a:pt x="754776" y="173166"/>
                </a:cubicBezTo>
                <a:cubicBezTo>
                  <a:pt x="755731" y="178889"/>
                  <a:pt x="757642" y="184612"/>
                  <a:pt x="759553" y="195995"/>
                </a:cubicBezTo>
                <a:cubicBezTo>
                  <a:pt x="767139" y="186498"/>
                  <a:pt x="771916" y="181719"/>
                  <a:pt x="775738" y="175996"/>
                </a:cubicBezTo>
                <a:cubicBezTo>
                  <a:pt x="823281" y="115118"/>
                  <a:pt x="884144" y="88515"/>
                  <a:pt x="962147" y="95181"/>
                </a:cubicBezTo>
                <a:cubicBezTo>
                  <a:pt x="1002104" y="98011"/>
                  <a:pt x="1037340" y="109457"/>
                  <a:pt x="1072520" y="127507"/>
                </a:cubicBezTo>
                <a:cubicBezTo>
                  <a:pt x="1110566" y="147506"/>
                  <a:pt x="1129618" y="177945"/>
                  <a:pt x="1138160" y="217881"/>
                </a:cubicBezTo>
                <a:cubicBezTo>
                  <a:pt x="1144847" y="251150"/>
                  <a:pt x="1153389" y="283539"/>
                  <a:pt x="1158166" y="316808"/>
                </a:cubicBezTo>
                <a:cubicBezTo>
                  <a:pt x="1162887" y="357687"/>
                  <a:pt x="1164798" y="400515"/>
                  <a:pt x="1168619" y="442400"/>
                </a:cubicBezTo>
                <a:cubicBezTo>
                  <a:pt x="1170530" y="457620"/>
                  <a:pt x="1172441" y="473783"/>
                  <a:pt x="1174295" y="489946"/>
                </a:cubicBezTo>
                <a:cubicBezTo>
                  <a:pt x="1175251" y="499442"/>
                  <a:pt x="1178117" y="509945"/>
                  <a:pt x="1176206" y="519441"/>
                </a:cubicBezTo>
                <a:cubicBezTo>
                  <a:pt x="1164798" y="562270"/>
                  <a:pt x="1176206" y="604092"/>
                  <a:pt x="1181938" y="645977"/>
                </a:cubicBezTo>
                <a:cubicBezTo>
                  <a:pt x="1182893" y="650694"/>
                  <a:pt x="1183849" y="656417"/>
                  <a:pt x="1183849" y="661197"/>
                </a:cubicBezTo>
                <a:cubicBezTo>
                  <a:pt x="1189525" y="745847"/>
                  <a:pt x="1194302" y="831442"/>
                  <a:pt x="1201888" y="916092"/>
                </a:cubicBezTo>
                <a:cubicBezTo>
                  <a:pt x="1206665" y="964644"/>
                  <a:pt x="1187614" y="1000806"/>
                  <a:pt x="1153389" y="1032189"/>
                </a:cubicBezTo>
                <a:cubicBezTo>
                  <a:pt x="1138160" y="1046465"/>
                  <a:pt x="1121975" y="1061685"/>
                  <a:pt x="1103935" y="1072124"/>
                </a:cubicBezTo>
                <a:cubicBezTo>
                  <a:pt x="1086795" y="1081621"/>
                  <a:pt x="1081062" y="1093067"/>
                  <a:pt x="1078252" y="1113066"/>
                </a:cubicBezTo>
                <a:cubicBezTo>
                  <a:pt x="1071565" y="1160611"/>
                  <a:pt x="1051615" y="1205327"/>
                  <a:pt x="1013568" y="1236709"/>
                </a:cubicBezTo>
                <a:cubicBezTo>
                  <a:pt x="973611" y="1269035"/>
                  <a:pt x="925056" y="1284254"/>
                  <a:pt x="874646" y="1290921"/>
                </a:cubicBezTo>
                <a:cubicBezTo>
                  <a:pt x="866104" y="1291864"/>
                  <a:pt x="856607" y="1291864"/>
                  <a:pt x="849919" y="1296644"/>
                </a:cubicBezTo>
                <a:cubicBezTo>
                  <a:pt x="818504" y="1319473"/>
                  <a:pt x="782369" y="1317586"/>
                  <a:pt x="746234" y="1320416"/>
                </a:cubicBezTo>
                <a:cubicBezTo>
                  <a:pt x="700545" y="1323247"/>
                  <a:pt x="655867" y="1332806"/>
                  <a:pt x="610178" y="1337523"/>
                </a:cubicBezTo>
                <a:cubicBezTo>
                  <a:pt x="513180" y="1348025"/>
                  <a:pt x="415170" y="1357522"/>
                  <a:pt x="317217" y="1345132"/>
                </a:cubicBezTo>
                <a:cubicBezTo>
                  <a:pt x="269617" y="1339472"/>
                  <a:pt x="237303" y="1308027"/>
                  <a:pt x="215386" y="1269035"/>
                </a:cubicBezTo>
                <a:cubicBezTo>
                  <a:pt x="198301" y="1237652"/>
                  <a:pt x="176384" y="1224320"/>
                  <a:pt x="144070" y="1215766"/>
                </a:cubicBezTo>
                <a:cubicBezTo>
                  <a:pt x="109789" y="1206270"/>
                  <a:pt x="77475" y="1189164"/>
                  <a:pt x="44150" y="1173944"/>
                </a:cubicBezTo>
                <a:cubicBezTo>
                  <a:pt x="38474" y="1171051"/>
                  <a:pt x="33697" y="1163442"/>
                  <a:pt x="31786" y="1156775"/>
                </a:cubicBezTo>
                <a:cubicBezTo>
                  <a:pt x="27066" y="1143505"/>
                  <a:pt x="21333" y="1128286"/>
                  <a:pt x="20378" y="1114009"/>
                </a:cubicBezTo>
                <a:cubicBezTo>
                  <a:pt x="12791" y="1012190"/>
                  <a:pt x="3237" y="909489"/>
                  <a:pt x="428" y="806726"/>
                </a:cubicBezTo>
                <a:cubicBezTo>
                  <a:pt x="-1483" y="747734"/>
                  <a:pt x="3237" y="687799"/>
                  <a:pt x="9925" y="628808"/>
                </a:cubicBezTo>
                <a:cubicBezTo>
                  <a:pt x="15601" y="577489"/>
                  <a:pt x="9925" y="527051"/>
                  <a:pt x="4193" y="476613"/>
                </a:cubicBezTo>
                <a:cubicBezTo>
                  <a:pt x="-7215" y="382466"/>
                  <a:pt x="8970" y="293978"/>
                  <a:pt x="45105" y="208384"/>
                </a:cubicBezTo>
                <a:cubicBezTo>
                  <a:pt x="47971" y="201718"/>
                  <a:pt x="51737" y="195052"/>
                  <a:pt x="57469" y="190272"/>
                </a:cubicBezTo>
                <a:cubicBezTo>
                  <a:pt x="117432" y="136060"/>
                  <a:pt x="203022" y="112287"/>
                  <a:pt x="277204" y="160776"/>
                </a:cubicBezTo>
                <a:cubicBezTo>
                  <a:pt x="294344" y="171279"/>
                  <a:pt x="310529" y="182662"/>
                  <a:pt x="330479" y="195052"/>
                </a:cubicBezTo>
                <a:cubicBezTo>
                  <a:pt x="325759" y="153166"/>
                  <a:pt x="321937" y="116061"/>
                  <a:pt x="319071" y="79018"/>
                </a:cubicBezTo>
                <a:cubicBezTo>
                  <a:pt x="319071" y="68516"/>
                  <a:pt x="320027" y="56189"/>
                  <a:pt x="321937" y="45686"/>
                </a:cubicBezTo>
                <a:cubicBezTo>
                  <a:pt x="324803" y="32354"/>
                  <a:pt x="332390" y="23800"/>
                  <a:pt x="347620" y="22857"/>
                </a:cubicBezTo>
                <a:cubicBezTo>
                  <a:pt x="403762" y="18140"/>
                  <a:pt x="459904" y="11474"/>
                  <a:pt x="515990" y="7638"/>
                </a:cubicBezTo>
                <a:cubicBezTo>
                  <a:pt x="570221" y="3864"/>
                  <a:pt x="623497" y="1915"/>
                  <a:pt x="677728" y="28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8" name="Google Shape;568;p33"/>
          <p:cNvSpPr/>
          <p:nvPr/>
        </p:nvSpPr>
        <p:spPr>
          <a:xfrm>
            <a:off x="10454784" y="1484028"/>
            <a:ext cx="1737216" cy="1279373"/>
          </a:xfrm>
          <a:custGeom>
            <a:avLst/>
            <a:gdLst/>
            <a:ahLst/>
            <a:cxnLst/>
            <a:rect l="l" t="t" r="r" b="b"/>
            <a:pathLst>
              <a:path w="1737216" h="1279373" extrusionOk="0">
                <a:moveTo>
                  <a:pt x="1268572" y="951520"/>
                </a:moveTo>
                <a:cubicBezTo>
                  <a:pt x="1274285" y="952476"/>
                  <a:pt x="1279997" y="956279"/>
                  <a:pt x="1285710" y="959127"/>
                </a:cubicBezTo>
                <a:cubicBezTo>
                  <a:pt x="1394155" y="1021918"/>
                  <a:pt x="1513057" y="1054259"/>
                  <a:pt x="1633871" y="1084699"/>
                </a:cubicBezTo>
                <a:cubicBezTo>
                  <a:pt x="1666234" y="1094217"/>
                  <a:pt x="1698574" y="1102781"/>
                  <a:pt x="1730914" y="1112290"/>
                </a:cubicBezTo>
                <a:lnTo>
                  <a:pt x="1730914" y="1156052"/>
                </a:lnTo>
                <a:cubicBezTo>
                  <a:pt x="1645296" y="1138926"/>
                  <a:pt x="1562534" y="1114192"/>
                  <a:pt x="1478805" y="1090414"/>
                </a:cubicBezTo>
                <a:cubicBezTo>
                  <a:pt x="1414125" y="1072341"/>
                  <a:pt x="1355135" y="1044750"/>
                  <a:pt x="1294255" y="1019060"/>
                </a:cubicBezTo>
                <a:cubicBezTo>
                  <a:pt x="1279030" y="1012408"/>
                  <a:pt x="1265716" y="1002890"/>
                  <a:pt x="1251458" y="996228"/>
                </a:cubicBezTo>
                <a:cubicBezTo>
                  <a:pt x="1240977" y="991478"/>
                  <a:pt x="1233376" y="985773"/>
                  <a:pt x="1238144" y="973406"/>
                </a:cubicBezTo>
                <a:cubicBezTo>
                  <a:pt x="1242889" y="960083"/>
                  <a:pt x="1252402" y="949618"/>
                  <a:pt x="1268572" y="951520"/>
                </a:cubicBezTo>
                <a:close/>
                <a:moveTo>
                  <a:pt x="1226395" y="598269"/>
                </a:moveTo>
                <a:cubicBezTo>
                  <a:pt x="1228278" y="656271"/>
                  <a:pt x="1212123" y="707666"/>
                  <a:pt x="1184489" y="757118"/>
                </a:cubicBezTo>
                <a:cubicBezTo>
                  <a:pt x="1155945" y="808464"/>
                  <a:pt x="1106509" y="834161"/>
                  <a:pt x="1060838" y="863648"/>
                </a:cubicBezTo>
                <a:cubicBezTo>
                  <a:pt x="1066547" y="892211"/>
                  <a:pt x="1085556" y="908388"/>
                  <a:pt x="1105537" y="923592"/>
                </a:cubicBezTo>
                <a:cubicBezTo>
                  <a:pt x="1136936" y="948318"/>
                  <a:pt x="1138879" y="948318"/>
                  <a:pt x="1167363" y="921698"/>
                </a:cubicBezTo>
                <a:cubicBezTo>
                  <a:pt x="1245404" y="851309"/>
                  <a:pt x="1276803" y="759012"/>
                  <a:pt x="1290103" y="658165"/>
                </a:cubicBezTo>
                <a:cubicBezTo>
                  <a:pt x="1296784" y="613474"/>
                  <a:pt x="1272977" y="591566"/>
                  <a:pt x="1226395" y="598269"/>
                </a:cubicBezTo>
                <a:close/>
                <a:moveTo>
                  <a:pt x="561435" y="377534"/>
                </a:moveTo>
                <a:cubicBezTo>
                  <a:pt x="574735" y="398471"/>
                  <a:pt x="591862" y="416541"/>
                  <a:pt x="614697" y="427034"/>
                </a:cubicBezTo>
                <a:cubicBezTo>
                  <a:pt x="642270" y="440344"/>
                  <a:pt x="671786" y="451760"/>
                  <a:pt x="699358" y="466965"/>
                </a:cubicBezTo>
                <a:cubicBezTo>
                  <a:pt x="737437" y="487902"/>
                  <a:pt x="774484" y="511656"/>
                  <a:pt x="812564" y="533564"/>
                </a:cubicBezTo>
                <a:cubicBezTo>
                  <a:pt x="813535" y="531670"/>
                  <a:pt x="815418" y="528804"/>
                  <a:pt x="817301" y="526909"/>
                </a:cubicBezTo>
                <a:cubicBezTo>
                  <a:pt x="732640" y="475514"/>
                  <a:pt x="653687" y="415618"/>
                  <a:pt x="561435" y="377534"/>
                </a:cubicBezTo>
                <a:close/>
                <a:moveTo>
                  <a:pt x="842991" y="362329"/>
                </a:moveTo>
                <a:cubicBezTo>
                  <a:pt x="814446" y="396576"/>
                  <a:pt x="776428" y="403231"/>
                  <a:pt x="737437" y="408963"/>
                </a:cubicBezTo>
                <a:cubicBezTo>
                  <a:pt x="735494" y="411781"/>
                  <a:pt x="734583" y="414647"/>
                  <a:pt x="733611" y="417513"/>
                </a:cubicBezTo>
                <a:cubicBezTo>
                  <a:pt x="768836" y="438450"/>
                  <a:pt x="803029" y="460310"/>
                  <a:pt x="838253" y="481246"/>
                </a:cubicBezTo>
                <a:cubicBezTo>
                  <a:pt x="844934" y="485035"/>
                  <a:pt x="852525" y="486007"/>
                  <a:pt x="860117" y="486007"/>
                </a:cubicBezTo>
                <a:cubicBezTo>
                  <a:pt x="905788" y="486007"/>
                  <a:pt x="934332" y="507867"/>
                  <a:pt x="944778" y="552607"/>
                </a:cubicBezTo>
                <a:cubicBezTo>
                  <a:pt x="951459" y="583016"/>
                  <a:pt x="935304" y="618235"/>
                  <a:pt x="907671" y="631545"/>
                </a:cubicBezTo>
                <a:cubicBezTo>
                  <a:pt x="879126" y="645827"/>
                  <a:pt x="854408" y="640095"/>
                  <a:pt x="830662" y="613474"/>
                </a:cubicBezTo>
                <a:cubicBezTo>
                  <a:pt x="825864" y="607742"/>
                  <a:pt x="822099" y="600164"/>
                  <a:pt x="816390" y="596326"/>
                </a:cubicBezTo>
                <a:cubicBezTo>
                  <a:pt x="767864" y="566840"/>
                  <a:pt x="719339" y="539248"/>
                  <a:pt x="669842" y="510733"/>
                </a:cubicBezTo>
                <a:cubicBezTo>
                  <a:pt x="681260" y="553530"/>
                  <a:pt x="691767" y="592537"/>
                  <a:pt x="702213" y="634411"/>
                </a:cubicBezTo>
                <a:cubicBezTo>
                  <a:pt x="771630" y="661031"/>
                  <a:pt x="843962" y="689595"/>
                  <a:pt x="916234" y="717138"/>
                </a:cubicBezTo>
                <a:cubicBezTo>
                  <a:pt x="955224" y="732392"/>
                  <a:pt x="994275" y="750462"/>
                  <a:pt x="1035148" y="761878"/>
                </a:cubicBezTo>
                <a:cubicBezTo>
                  <a:pt x="1060838" y="768533"/>
                  <a:pt x="1086528" y="770428"/>
                  <a:pt x="1103654" y="798991"/>
                </a:cubicBezTo>
                <a:cubicBezTo>
                  <a:pt x="1132199" y="768533"/>
                  <a:pt x="1149325" y="736181"/>
                  <a:pt x="1161654" y="701934"/>
                </a:cubicBezTo>
                <a:cubicBezTo>
                  <a:pt x="1037092" y="604924"/>
                  <a:pt x="950487" y="475514"/>
                  <a:pt x="842991" y="362329"/>
                </a:cubicBezTo>
                <a:close/>
                <a:moveTo>
                  <a:pt x="92028" y="259652"/>
                </a:moveTo>
                <a:cubicBezTo>
                  <a:pt x="108052" y="255980"/>
                  <a:pt x="126364" y="255741"/>
                  <a:pt x="147291" y="260021"/>
                </a:cubicBezTo>
                <a:cubicBezTo>
                  <a:pt x="189162" y="266682"/>
                  <a:pt x="227204" y="279050"/>
                  <a:pt x="266211" y="296170"/>
                </a:cubicBezTo>
                <a:cubicBezTo>
                  <a:pt x="290001" y="314245"/>
                  <a:pt x="313775" y="331366"/>
                  <a:pt x="336617" y="351348"/>
                </a:cubicBezTo>
                <a:cubicBezTo>
                  <a:pt x="348021" y="360862"/>
                  <a:pt x="358493" y="374175"/>
                  <a:pt x="348021" y="390350"/>
                </a:cubicBezTo>
                <a:cubicBezTo>
                  <a:pt x="337566" y="406525"/>
                  <a:pt x="316639" y="414132"/>
                  <a:pt x="299508" y="409379"/>
                </a:cubicBezTo>
                <a:cubicBezTo>
                  <a:pt x="256705" y="396057"/>
                  <a:pt x="213885" y="392250"/>
                  <a:pt x="171082" y="409379"/>
                </a:cubicBezTo>
                <a:cubicBezTo>
                  <a:pt x="133024" y="423646"/>
                  <a:pt x="94982" y="423646"/>
                  <a:pt x="55975" y="419839"/>
                </a:cubicBezTo>
                <a:cubicBezTo>
                  <a:pt x="27440" y="416985"/>
                  <a:pt x="11257" y="399865"/>
                  <a:pt x="2700" y="374175"/>
                </a:cubicBezTo>
                <a:cubicBezTo>
                  <a:pt x="785" y="368468"/>
                  <a:pt x="-1112" y="360862"/>
                  <a:pt x="785" y="356101"/>
                </a:cubicBezTo>
                <a:cubicBezTo>
                  <a:pt x="16481" y="312584"/>
                  <a:pt x="43957" y="270667"/>
                  <a:pt x="92028" y="259652"/>
                </a:cubicBezTo>
                <a:close/>
                <a:moveTo>
                  <a:pt x="569600" y="237855"/>
                </a:moveTo>
                <a:cubicBezTo>
                  <a:pt x="576212" y="237962"/>
                  <a:pt x="583283" y="239392"/>
                  <a:pt x="590890" y="242488"/>
                </a:cubicBezTo>
                <a:cubicBezTo>
                  <a:pt x="633706" y="260559"/>
                  <a:pt x="648950" y="291940"/>
                  <a:pt x="635650" y="339498"/>
                </a:cubicBezTo>
                <a:cubicBezTo>
                  <a:pt x="656542" y="342364"/>
                  <a:pt x="673668" y="346153"/>
                  <a:pt x="690795" y="347124"/>
                </a:cubicBezTo>
                <a:cubicBezTo>
                  <a:pt x="715513" y="348047"/>
                  <a:pt x="741203" y="348047"/>
                  <a:pt x="765921" y="347124"/>
                </a:cubicBezTo>
                <a:cubicBezTo>
                  <a:pt x="794465" y="346153"/>
                  <a:pt x="816390" y="339498"/>
                  <a:pt x="828718" y="309040"/>
                </a:cubicBezTo>
                <a:cubicBezTo>
                  <a:pt x="839225" y="282419"/>
                  <a:pt x="866798" y="280525"/>
                  <a:pt x="885807" y="302384"/>
                </a:cubicBezTo>
                <a:cubicBezTo>
                  <a:pt x="967614" y="397548"/>
                  <a:pt x="1050392" y="491691"/>
                  <a:pt x="1132199" y="586854"/>
                </a:cubicBezTo>
                <a:cubicBezTo>
                  <a:pt x="1142645" y="598269"/>
                  <a:pt x="1154062" y="609685"/>
                  <a:pt x="1166452" y="622995"/>
                </a:cubicBezTo>
                <a:cubicBezTo>
                  <a:pt x="1176898" y="574466"/>
                  <a:pt x="1181635" y="570677"/>
                  <a:pt x="1225423" y="564945"/>
                </a:cubicBezTo>
                <a:cubicBezTo>
                  <a:pt x="1259676" y="560185"/>
                  <a:pt x="1292958" y="553530"/>
                  <a:pt x="1326239" y="550664"/>
                </a:cubicBezTo>
                <a:cubicBezTo>
                  <a:pt x="1361464" y="546874"/>
                  <a:pt x="1390008" y="566840"/>
                  <a:pt x="1420435" y="579227"/>
                </a:cubicBezTo>
                <a:cubicBezTo>
                  <a:pt x="1432825" y="584911"/>
                  <a:pt x="1445153" y="590643"/>
                  <a:pt x="1456571" y="597298"/>
                </a:cubicBezTo>
                <a:cubicBezTo>
                  <a:pt x="1492707" y="619158"/>
                  <a:pt x="1530786" y="640095"/>
                  <a:pt x="1564068" y="665792"/>
                </a:cubicBezTo>
                <a:cubicBezTo>
                  <a:pt x="1605001" y="698145"/>
                  <a:pt x="1642048" y="735209"/>
                  <a:pt x="1681099" y="770428"/>
                </a:cubicBezTo>
                <a:cubicBezTo>
                  <a:pt x="1687719" y="776160"/>
                  <a:pt x="1694400" y="780872"/>
                  <a:pt x="1702963" y="787576"/>
                </a:cubicBezTo>
                <a:cubicBezTo>
                  <a:pt x="1714381" y="795154"/>
                  <a:pt x="1725798" y="803752"/>
                  <a:pt x="1736244" y="811330"/>
                </a:cubicBezTo>
                <a:lnTo>
                  <a:pt x="1736244" y="876035"/>
                </a:lnTo>
                <a:cubicBezTo>
                  <a:pt x="1709643" y="855098"/>
                  <a:pt x="1682071" y="834161"/>
                  <a:pt x="1654438" y="813224"/>
                </a:cubicBezTo>
                <a:cubicBezTo>
                  <a:pt x="1609739" y="778977"/>
                  <a:pt x="1567894" y="741913"/>
                  <a:pt x="1525077" y="704800"/>
                </a:cubicBezTo>
                <a:cubicBezTo>
                  <a:pt x="1473698" y="660108"/>
                  <a:pt x="1410900" y="635334"/>
                  <a:pt x="1345309" y="607742"/>
                </a:cubicBezTo>
                <a:cubicBezTo>
                  <a:pt x="1342455" y="759984"/>
                  <a:pt x="1289192" y="886479"/>
                  <a:pt x="1166452" y="982565"/>
                </a:cubicBezTo>
                <a:cubicBezTo>
                  <a:pt x="1209268" y="1034883"/>
                  <a:pt x="1258705" y="1068207"/>
                  <a:pt x="1316765" y="1091039"/>
                </a:cubicBezTo>
                <a:cubicBezTo>
                  <a:pt x="1379562" y="1115764"/>
                  <a:pt x="1443271" y="1138596"/>
                  <a:pt x="1506979" y="1161427"/>
                </a:cubicBezTo>
                <a:cubicBezTo>
                  <a:pt x="1545058" y="1174737"/>
                  <a:pt x="1581194" y="1191837"/>
                  <a:pt x="1620185" y="1200435"/>
                </a:cubicBezTo>
                <a:cubicBezTo>
                  <a:pt x="1659235" y="1208985"/>
                  <a:pt x="1698226" y="1217534"/>
                  <a:pt x="1737216" y="1224189"/>
                </a:cubicBezTo>
                <a:lnTo>
                  <a:pt x="1737216" y="1279373"/>
                </a:lnTo>
                <a:cubicBezTo>
                  <a:pt x="1714381" y="1275584"/>
                  <a:pt x="1692517" y="1270824"/>
                  <a:pt x="1669681" y="1266986"/>
                </a:cubicBezTo>
                <a:cubicBezTo>
                  <a:pt x="1578340" y="1249887"/>
                  <a:pt x="1493679" y="1212774"/>
                  <a:pt x="1407135" y="1178526"/>
                </a:cubicBezTo>
                <a:cubicBezTo>
                  <a:pt x="1390919" y="1171871"/>
                  <a:pt x="1374764" y="1164245"/>
                  <a:pt x="1357638" y="1159533"/>
                </a:cubicBezTo>
                <a:cubicBezTo>
                  <a:pt x="1313910" y="1146174"/>
                  <a:pt x="1279657" y="1116687"/>
                  <a:pt x="1241578" y="1093856"/>
                </a:cubicBezTo>
                <a:cubicBezTo>
                  <a:pt x="1217832" y="1078651"/>
                  <a:pt x="1194024" y="1063447"/>
                  <a:pt x="1171189" y="1046299"/>
                </a:cubicBezTo>
                <a:cubicBezTo>
                  <a:pt x="1157889" y="1036778"/>
                  <a:pt x="1147443" y="1023467"/>
                  <a:pt x="1136936" y="1011129"/>
                </a:cubicBezTo>
                <a:cubicBezTo>
                  <a:pt x="1126490" y="999713"/>
                  <a:pt x="1116044" y="992086"/>
                  <a:pt x="1101772" y="985431"/>
                </a:cubicBezTo>
                <a:cubicBezTo>
                  <a:pt x="1061810" y="967361"/>
                  <a:pt x="1033265" y="935980"/>
                  <a:pt x="1017111" y="894106"/>
                </a:cubicBezTo>
                <a:cubicBezTo>
                  <a:pt x="1011402" y="878901"/>
                  <a:pt x="1015167" y="864619"/>
                  <a:pt x="1026585" y="853204"/>
                </a:cubicBezTo>
                <a:cubicBezTo>
                  <a:pt x="1033265" y="846549"/>
                  <a:pt x="1042801" y="840816"/>
                  <a:pt x="1055129" y="831295"/>
                </a:cubicBezTo>
                <a:cubicBezTo>
                  <a:pt x="964759" y="798020"/>
                  <a:pt x="881070" y="766639"/>
                  <a:pt x="796409" y="735258"/>
                </a:cubicBezTo>
                <a:cubicBezTo>
                  <a:pt x="757418" y="720976"/>
                  <a:pt x="717456" y="708589"/>
                  <a:pt x="679377" y="693384"/>
                </a:cubicBezTo>
                <a:cubicBezTo>
                  <a:pt x="654659" y="683863"/>
                  <a:pt x="643241" y="683863"/>
                  <a:pt x="646096" y="644855"/>
                </a:cubicBezTo>
                <a:cubicBezTo>
                  <a:pt x="647067" y="621101"/>
                  <a:pt x="639415" y="594432"/>
                  <a:pt x="630852" y="571600"/>
                </a:cubicBezTo>
                <a:cubicBezTo>
                  <a:pt x="614697" y="528804"/>
                  <a:pt x="589007" y="491691"/>
                  <a:pt x="553843" y="462204"/>
                </a:cubicBezTo>
                <a:cubicBezTo>
                  <a:pt x="550017" y="458415"/>
                  <a:pt x="544308" y="458415"/>
                  <a:pt x="538599" y="455549"/>
                </a:cubicBezTo>
                <a:cubicBezTo>
                  <a:pt x="531919" y="462204"/>
                  <a:pt x="526210" y="467936"/>
                  <a:pt x="519590" y="473620"/>
                </a:cubicBezTo>
                <a:cubicBezTo>
                  <a:pt x="491046" y="497423"/>
                  <a:pt x="449201" y="484112"/>
                  <a:pt x="440638" y="448894"/>
                </a:cubicBezTo>
                <a:cubicBezTo>
                  <a:pt x="425394" y="388949"/>
                  <a:pt x="470093" y="348047"/>
                  <a:pt x="535745" y="365195"/>
                </a:cubicBezTo>
                <a:cubicBezTo>
                  <a:pt x="517646" y="331871"/>
                  <a:pt x="486248" y="299567"/>
                  <a:pt x="520501" y="263377"/>
                </a:cubicBezTo>
                <a:cubicBezTo>
                  <a:pt x="534075" y="249132"/>
                  <a:pt x="549766" y="237537"/>
                  <a:pt x="569600" y="237855"/>
                </a:cubicBezTo>
                <a:close/>
                <a:moveTo>
                  <a:pt x="163726" y="611"/>
                </a:moveTo>
                <a:cubicBezTo>
                  <a:pt x="173952" y="-935"/>
                  <a:pt x="184654" y="254"/>
                  <a:pt x="195593" y="6437"/>
                </a:cubicBezTo>
                <a:cubicBezTo>
                  <a:pt x="216518" y="17852"/>
                  <a:pt x="224131" y="36878"/>
                  <a:pt x="225092" y="59708"/>
                </a:cubicBezTo>
                <a:cubicBezTo>
                  <a:pt x="226046" y="75880"/>
                  <a:pt x="221286" y="92052"/>
                  <a:pt x="224139" y="108223"/>
                </a:cubicBezTo>
                <a:cubicBezTo>
                  <a:pt x="228899" y="137713"/>
                  <a:pt x="237458" y="166251"/>
                  <a:pt x="244118" y="195741"/>
                </a:cubicBezTo>
                <a:cubicBezTo>
                  <a:pt x="212719" y="222376"/>
                  <a:pt x="210819" y="221425"/>
                  <a:pt x="175621" y="204302"/>
                </a:cubicBezTo>
                <a:cubicBezTo>
                  <a:pt x="132809" y="183374"/>
                  <a:pt x="110930" y="146274"/>
                  <a:pt x="97611" y="103467"/>
                </a:cubicBezTo>
                <a:cubicBezTo>
                  <a:pt x="88098" y="72075"/>
                  <a:pt x="107123" y="26414"/>
                  <a:pt x="134709" y="11193"/>
                </a:cubicBezTo>
                <a:cubicBezTo>
                  <a:pt x="143749" y="6437"/>
                  <a:pt x="153500" y="2156"/>
                  <a:pt x="163726" y="611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69" name="Google Shape;569;p33"/>
          <p:cNvSpPr/>
          <p:nvPr/>
        </p:nvSpPr>
        <p:spPr>
          <a:xfrm>
            <a:off x="8400004" y="0"/>
            <a:ext cx="1375579" cy="912443"/>
          </a:xfrm>
          <a:custGeom>
            <a:avLst/>
            <a:gdLst/>
            <a:ahLst/>
            <a:cxnLst/>
            <a:rect l="l" t="t" r="r" b="b"/>
            <a:pathLst>
              <a:path w="1375579" h="912443" extrusionOk="0">
                <a:moveTo>
                  <a:pt x="1320379" y="0"/>
                </a:moveTo>
                <a:lnTo>
                  <a:pt x="1375579" y="0"/>
                </a:lnTo>
                <a:cubicBezTo>
                  <a:pt x="1362242" y="18053"/>
                  <a:pt x="1356562" y="39954"/>
                  <a:pt x="1346096" y="58980"/>
                </a:cubicBezTo>
                <a:cubicBezTo>
                  <a:pt x="1343225" y="51370"/>
                  <a:pt x="1340353" y="43759"/>
                  <a:pt x="1335631" y="32344"/>
                </a:cubicBezTo>
                <a:cubicBezTo>
                  <a:pt x="1313742" y="47565"/>
                  <a:pt x="1283302" y="52300"/>
                  <a:pt x="1283302" y="88449"/>
                </a:cubicBezTo>
                <a:cubicBezTo>
                  <a:pt x="1283302" y="89421"/>
                  <a:pt x="1269008" y="88449"/>
                  <a:pt x="1264285" y="92254"/>
                </a:cubicBezTo>
                <a:cubicBezTo>
                  <a:pt x="1253820" y="98934"/>
                  <a:pt x="1243354" y="108447"/>
                  <a:pt x="1230974" y="118933"/>
                </a:cubicBezTo>
                <a:cubicBezTo>
                  <a:pt x="1229059" y="127473"/>
                  <a:pt x="1227209" y="139861"/>
                  <a:pt x="1222423" y="160789"/>
                </a:cubicBezTo>
                <a:cubicBezTo>
                  <a:pt x="1214829" y="147471"/>
                  <a:pt x="1211957" y="141763"/>
                  <a:pt x="1209085" y="136056"/>
                </a:cubicBezTo>
                <a:cubicBezTo>
                  <a:pt x="1207171" y="136056"/>
                  <a:pt x="1205320" y="136056"/>
                  <a:pt x="1203406" y="136056"/>
                </a:cubicBezTo>
                <a:cubicBezTo>
                  <a:pt x="1203406" y="143624"/>
                  <a:pt x="1203406" y="151276"/>
                  <a:pt x="1203406" y="161719"/>
                </a:cubicBezTo>
                <a:cubicBezTo>
                  <a:pt x="1167223" y="173135"/>
                  <a:pt x="1152992" y="217867"/>
                  <a:pt x="1113043" y="228310"/>
                </a:cubicBezTo>
                <a:cubicBezTo>
                  <a:pt x="1110172" y="225477"/>
                  <a:pt x="1108257" y="221672"/>
                  <a:pt x="1105385" y="217867"/>
                </a:cubicBezTo>
                <a:cubicBezTo>
                  <a:pt x="1095877" y="224505"/>
                  <a:pt x="1087326" y="230212"/>
                  <a:pt x="1077817" y="236893"/>
                </a:cubicBezTo>
                <a:cubicBezTo>
                  <a:pt x="1067352" y="250211"/>
                  <a:pt x="1056886" y="264459"/>
                  <a:pt x="1045463" y="277777"/>
                </a:cubicBezTo>
                <a:cubicBezTo>
                  <a:pt x="1041698" y="281582"/>
                  <a:pt x="1036912" y="284457"/>
                  <a:pt x="1032189" y="288262"/>
                </a:cubicBezTo>
                <a:cubicBezTo>
                  <a:pt x="1023575" y="293970"/>
                  <a:pt x="1015023" y="298705"/>
                  <a:pt x="1006472" y="303483"/>
                </a:cubicBezTo>
                <a:cubicBezTo>
                  <a:pt x="996006" y="318704"/>
                  <a:pt x="989370" y="337729"/>
                  <a:pt x="976032" y="349145"/>
                </a:cubicBezTo>
                <a:cubicBezTo>
                  <a:pt x="964609" y="359588"/>
                  <a:pt x="950378" y="367198"/>
                  <a:pt x="938956" y="377684"/>
                </a:cubicBezTo>
                <a:cubicBezTo>
                  <a:pt x="920896" y="393835"/>
                  <a:pt x="902772" y="411930"/>
                  <a:pt x="883755" y="426178"/>
                </a:cubicBezTo>
                <a:cubicBezTo>
                  <a:pt x="862824" y="442371"/>
                  <a:pt x="846679" y="464230"/>
                  <a:pt x="824790" y="479451"/>
                </a:cubicBezTo>
                <a:cubicBezTo>
                  <a:pt x="800030" y="496574"/>
                  <a:pt x="779099" y="517502"/>
                  <a:pt x="755359" y="536528"/>
                </a:cubicBezTo>
                <a:cubicBezTo>
                  <a:pt x="732513" y="554624"/>
                  <a:pt x="709668" y="571747"/>
                  <a:pt x="686822" y="589800"/>
                </a:cubicBezTo>
                <a:cubicBezTo>
                  <a:pt x="666848" y="605994"/>
                  <a:pt x="646873" y="622144"/>
                  <a:pt x="626899" y="639268"/>
                </a:cubicBezTo>
                <a:cubicBezTo>
                  <a:pt x="591737" y="667806"/>
                  <a:pt x="555554" y="694442"/>
                  <a:pt x="523200" y="725856"/>
                </a:cubicBezTo>
                <a:cubicBezTo>
                  <a:pt x="475657" y="771476"/>
                  <a:pt x="431880" y="821915"/>
                  <a:pt x="385295" y="869480"/>
                </a:cubicBezTo>
                <a:cubicBezTo>
                  <a:pt x="367235" y="887576"/>
                  <a:pt x="352941" y="910407"/>
                  <a:pt x="322501" y="912309"/>
                </a:cubicBezTo>
                <a:cubicBezTo>
                  <a:pt x="306356" y="913239"/>
                  <a:pt x="296847" y="909434"/>
                  <a:pt x="286382" y="898019"/>
                </a:cubicBezTo>
                <a:cubicBezTo>
                  <a:pt x="219758" y="822846"/>
                  <a:pt x="153199" y="747715"/>
                  <a:pt x="85619" y="673514"/>
                </a:cubicBezTo>
                <a:cubicBezTo>
                  <a:pt x="64688" y="648780"/>
                  <a:pt x="40948" y="625949"/>
                  <a:pt x="19060" y="602188"/>
                </a:cubicBezTo>
                <a:cubicBezTo>
                  <a:pt x="13316" y="595508"/>
                  <a:pt x="8594" y="587898"/>
                  <a:pt x="4765" y="580288"/>
                </a:cubicBezTo>
                <a:cubicBezTo>
                  <a:pt x="-2829" y="566969"/>
                  <a:pt x="-1872" y="555554"/>
                  <a:pt x="11466" y="544138"/>
                </a:cubicBezTo>
                <a:cubicBezTo>
                  <a:pt x="50457" y="510822"/>
                  <a:pt x="87533" y="474673"/>
                  <a:pt x="128439" y="443302"/>
                </a:cubicBezTo>
                <a:cubicBezTo>
                  <a:pt x="189319" y="396667"/>
                  <a:pt x="252113" y="352908"/>
                  <a:pt x="313950" y="307246"/>
                </a:cubicBezTo>
                <a:cubicBezTo>
                  <a:pt x="362449" y="271097"/>
                  <a:pt x="410055" y="234948"/>
                  <a:pt x="457598" y="197869"/>
                </a:cubicBezTo>
                <a:cubicBezTo>
                  <a:pt x="530857" y="140791"/>
                  <a:pt x="604117" y="84644"/>
                  <a:pt x="675463" y="31371"/>
                </a:cubicBezTo>
                <a:cubicBezTo>
                  <a:pt x="687779" y="20928"/>
                  <a:pt x="699202" y="11416"/>
                  <a:pt x="711582" y="1903"/>
                </a:cubicBezTo>
                <a:lnTo>
                  <a:pt x="860973" y="1903"/>
                </a:lnTo>
                <a:cubicBezTo>
                  <a:pt x="869525" y="21859"/>
                  <a:pt x="862824" y="31371"/>
                  <a:pt x="841893" y="28539"/>
                </a:cubicBezTo>
                <a:cubicBezTo>
                  <a:pt x="825747" y="26636"/>
                  <a:pt x="810496" y="18053"/>
                  <a:pt x="791479" y="11416"/>
                </a:cubicBezTo>
                <a:cubicBezTo>
                  <a:pt x="783885" y="18053"/>
                  <a:pt x="775333" y="25664"/>
                  <a:pt x="764868" y="34246"/>
                </a:cubicBezTo>
                <a:cubicBezTo>
                  <a:pt x="790521" y="72298"/>
                  <a:pt x="819111" y="103670"/>
                  <a:pt x="853316" y="129376"/>
                </a:cubicBezTo>
                <a:cubicBezTo>
                  <a:pt x="871375" y="142694"/>
                  <a:pt x="879990" y="158844"/>
                  <a:pt x="877119" y="180745"/>
                </a:cubicBezTo>
                <a:cubicBezTo>
                  <a:pt x="852358" y="190258"/>
                  <a:pt x="834299" y="187383"/>
                  <a:pt x="816239" y="166455"/>
                </a:cubicBezTo>
                <a:cubicBezTo>
                  <a:pt x="786756" y="133181"/>
                  <a:pt x="752488" y="103670"/>
                  <a:pt x="720133" y="71326"/>
                </a:cubicBezTo>
                <a:cubicBezTo>
                  <a:pt x="715411" y="74201"/>
                  <a:pt x="710625" y="78006"/>
                  <a:pt x="705903" y="81811"/>
                </a:cubicBezTo>
                <a:cubicBezTo>
                  <a:pt x="686886" y="97032"/>
                  <a:pt x="686886" y="101767"/>
                  <a:pt x="702074" y="120793"/>
                </a:cubicBezTo>
                <a:cubicBezTo>
                  <a:pt x="703988" y="124598"/>
                  <a:pt x="706860" y="126501"/>
                  <a:pt x="709668" y="129376"/>
                </a:cubicBezTo>
                <a:cubicBezTo>
                  <a:pt x="719176" y="138888"/>
                  <a:pt x="726834" y="149332"/>
                  <a:pt x="714454" y="161719"/>
                </a:cubicBezTo>
                <a:cubicBezTo>
                  <a:pt x="703031" y="173135"/>
                  <a:pt x="685928" y="175038"/>
                  <a:pt x="673548" y="164552"/>
                </a:cubicBezTo>
                <a:cubicBezTo>
                  <a:pt x="664040" y="156984"/>
                  <a:pt x="656446" y="146499"/>
                  <a:pt x="645023" y="134111"/>
                </a:cubicBezTo>
                <a:cubicBezTo>
                  <a:pt x="627857" y="147471"/>
                  <a:pt x="610754" y="161719"/>
                  <a:pt x="590780" y="177870"/>
                </a:cubicBezTo>
                <a:cubicBezTo>
                  <a:pt x="620263" y="210214"/>
                  <a:pt x="646937" y="240655"/>
                  <a:pt x="673548" y="270167"/>
                </a:cubicBezTo>
                <a:cubicBezTo>
                  <a:pt x="683057" y="279680"/>
                  <a:pt x="695437" y="288220"/>
                  <a:pt x="689693" y="304413"/>
                </a:cubicBezTo>
                <a:cubicBezTo>
                  <a:pt x="665954" y="323439"/>
                  <a:pt x="645023" y="317731"/>
                  <a:pt x="626006" y="297733"/>
                </a:cubicBezTo>
                <a:cubicBezTo>
                  <a:pt x="611711" y="281582"/>
                  <a:pt x="597417" y="265389"/>
                  <a:pt x="584143" y="249238"/>
                </a:cubicBezTo>
                <a:cubicBezTo>
                  <a:pt x="572720" y="235920"/>
                  <a:pt x="563212" y="221630"/>
                  <a:pt x="550832" y="206409"/>
                </a:cubicBezTo>
                <a:cubicBezTo>
                  <a:pt x="529900" y="222602"/>
                  <a:pt x="511841" y="235920"/>
                  <a:pt x="491866" y="251141"/>
                </a:cubicBezTo>
                <a:cubicBezTo>
                  <a:pt x="505140" y="262556"/>
                  <a:pt x="513691" y="271097"/>
                  <a:pt x="523263" y="279680"/>
                </a:cubicBezTo>
                <a:cubicBezTo>
                  <a:pt x="534623" y="290165"/>
                  <a:pt x="541323" y="302511"/>
                  <a:pt x="529900" y="315829"/>
                </a:cubicBezTo>
                <a:cubicBezTo>
                  <a:pt x="520392" y="328217"/>
                  <a:pt x="506097" y="328217"/>
                  <a:pt x="492824" y="318704"/>
                </a:cubicBezTo>
                <a:cubicBezTo>
                  <a:pt x="477572" y="307246"/>
                  <a:pt x="462384" y="297733"/>
                  <a:pt x="445217" y="286360"/>
                </a:cubicBezTo>
                <a:cubicBezTo>
                  <a:pt x="430029" y="297775"/>
                  <a:pt x="414778" y="308218"/>
                  <a:pt x="401504" y="318704"/>
                </a:cubicBezTo>
                <a:cubicBezTo>
                  <a:pt x="430987" y="363393"/>
                  <a:pt x="474700" y="391932"/>
                  <a:pt x="496589" y="436664"/>
                </a:cubicBezTo>
                <a:cubicBezTo>
                  <a:pt x="462384" y="459495"/>
                  <a:pt x="456640" y="460425"/>
                  <a:pt x="431944" y="436664"/>
                </a:cubicBezTo>
                <a:cubicBezTo>
                  <a:pt x="416692" y="421443"/>
                  <a:pt x="403355" y="405250"/>
                  <a:pt x="389124" y="389099"/>
                </a:cubicBezTo>
                <a:cubicBezTo>
                  <a:pt x="378658" y="377684"/>
                  <a:pt x="368193" y="366268"/>
                  <a:pt x="355812" y="352950"/>
                </a:cubicBezTo>
                <a:cubicBezTo>
                  <a:pt x="337753" y="365296"/>
                  <a:pt x="322501" y="375781"/>
                  <a:pt x="307313" y="386224"/>
                </a:cubicBezTo>
                <a:cubicBezTo>
                  <a:pt x="318736" y="401445"/>
                  <a:pt x="329201" y="413833"/>
                  <a:pt x="340561" y="429053"/>
                </a:cubicBezTo>
                <a:cubicBezTo>
                  <a:pt x="329201" y="437594"/>
                  <a:pt x="320586" y="448079"/>
                  <a:pt x="313950" y="447107"/>
                </a:cubicBezTo>
                <a:cubicBezTo>
                  <a:pt x="295890" y="443302"/>
                  <a:pt x="277830" y="433789"/>
                  <a:pt x="256899" y="425248"/>
                </a:cubicBezTo>
                <a:cubicBezTo>
                  <a:pt x="248348" y="430914"/>
                  <a:pt x="236925" y="439496"/>
                  <a:pt x="223587" y="449940"/>
                </a:cubicBezTo>
                <a:cubicBezTo>
                  <a:pt x="245476" y="472770"/>
                  <a:pt x="264493" y="493699"/>
                  <a:pt x="282553" y="513697"/>
                </a:cubicBezTo>
                <a:cubicBezTo>
                  <a:pt x="292061" y="524140"/>
                  <a:pt x="299719" y="533653"/>
                  <a:pt x="289253" y="546971"/>
                </a:cubicBezTo>
                <a:cubicBezTo>
                  <a:pt x="279745" y="559359"/>
                  <a:pt x="263536" y="563164"/>
                  <a:pt x="249241" y="552679"/>
                </a:cubicBezTo>
                <a:cubicBezTo>
                  <a:pt x="237882" y="545069"/>
                  <a:pt x="228310" y="534626"/>
                  <a:pt x="218801" y="524140"/>
                </a:cubicBezTo>
                <a:cubicBezTo>
                  <a:pt x="205528" y="510822"/>
                  <a:pt x="194105" y="496574"/>
                  <a:pt x="180767" y="482283"/>
                </a:cubicBezTo>
                <a:cubicBezTo>
                  <a:pt x="165579" y="494671"/>
                  <a:pt x="153199" y="504184"/>
                  <a:pt x="140819" y="514627"/>
                </a:cubicBezTo>
                <a:cubicBezTo>
                  <a:pt x="152242" y="527015"/>
                  <a:pt x="161750" y="534626"/>
                  <a:pt x="167430" y="544138"/>
                </a:cubicBezTo>
                <a:cubicBezTo>
                  <a:pt x="171259" y="549846"/>
                  <a:pt x="171259" y="561262"/>
                  <a:pt x="168387" y="567900"/>
                </a:cubicBezTo>
                <a:cubicBezTo>
                  <a:pt x="166473" y="572677"/>
                  <a:pt x="155114" y="577412"/>
                  <a:pt x="149370" y="575510"/>
                </a:cubicBezTo>
                <a:cubicBezTo>
                  <a:pt x="132268" y="570775"/>
                  <a:pt x="116059" y="562192"/>
                  <a:pt x="93277" y="551749"/>
                </a:cubicBezTo>
                <a:cubicBezTo>
                  <a:pt x="86576" y="557457"/>
                  <a:pt x="78025" y="566969"/>
                  <a:pt x="68517" y="575510"/>
                </a:cubicBezTo>
                <a:cubicBezTo>
                  <a:pt x="116059" y="624977"/>
                  <a:pt x="157922" y="669709"/>
                  <a:pt x="200742" y="713468"/>
                </a:cubicBezTo>
                <a:cubicBezTo>
                  <a:pt x="243562" y="756255"/>
                  <a:pt x="277830" y="807625"/>
                  <a:pt x="324415" y="848552"/>
                </a:cubicBezTo>
                <a:cubicBezTo>
                  <a:pt x="354855" y="815235"/>
                  <a:pt x="379615" y="783864"/>
                  <a:pt x="409098" y="756255"/>
                </a:cubicBezTo>
                <a:cubicBezTo>
                  <a:pt x="464234" y="704928"/>
                  <a:pt x="520392" y="655418"/>
                  <a:pt x="578400" y="606924"/>
                </a:cubicBezTo>
                <a:cubicBezTo>
                  <a:pt x="673548" y="527015"/>
                  <a:pt x="770547" y="449009"/>
                  <a:pt x="866653" y="370031"/>
                </a:cubicBezTo>
                <a:cubicBezTo>
                  <a:pt x="945592" y="303441"/>
                  <a:pt x="1022681" y="235920"/>
                  <a:pt x="1102578" y="170260"/>
                </a:cubicBezTo>
                <a:cubicBezTo>
                  <a:pt x="1139654" y="138888"/>
                  <a:pt x="1181517" y="113183"/>
                  <a:pt x="1219551" y="82741"/>
                </a:cubicBezTo>
                <a:cubicBezTo>
                  <a:pt x="1253820" y="55175"/>
                  <a:pt x="1287131" y="27609"/>
                  <a:pt x="1320379" y="0"/>
                </a:cubicBezTo>
                <a:close/>
                <a:moveTo>
                  <a:pt x="922740" y="0"/>
                </a:moveTo>
                <a:lnTo>
                  <a:pt x="995041" y="0"/>
                </a:lnTo>
                <a:cubicBezTo>
                  <a:pt x="1004555" y="9514"/>
                  <a:pt x="1014068" y="19026"/>
                  <a:pt x="1008360" y="35198"/>
                </a:cubicBezTo>
                <a:cubicBezTo>
                  <a:pt x="980771" y="54224"/>
                  <a:pt x="959842" y="46613"/>
                  <a:pt x="940815" y="21880"/>
                </a:cubicBezTo>
                <a:cubicBezTo>
                  <a:pt x="935107" y="14269"/>
                  <a:pt x="928444" y="6658"/>
                  <a:pt x="922740" y="0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0" name="Google Shape;570;p33"/>
          <p:cNvSpPr/>
          <p:nvPr/>
        </p:nvSpPr>
        <p:spPr>
          <a:xfrm>
            <a:off x="10806772" y="2863442"/>
            <a:ext cx="1071078" cy="1104647"/>
          </a:xfrm>
          <a:custGeom>
            <a:avLst/>
            <a:gdLst/>
            <a:ahLst/>
            <a:cxnLst/>
            <a:rect l="l" t="t" r="r" b="b"/>
            <a:pathLst>
              <a:path w="1071078" h="1104647" extrusionOk="0">
                <a:moveTo>
                  <a:pt x="419521" y="799344"/>
                </a:moveTo>
                <a:cubicBezTo>
                  <a:pt x="449963" y="796487"/>
                  <a:pt x="466137" y="816464"/>
                  <a:pt x="482303" y="833584"/>
                </a:cubicBezTo>
                <a:cubicBezTo>
                  <a:pt x="486113" y="838347"/>
                  <a:pt x="488967" y="845007"/>
                  <a:pt x="488967" y="850713"/>
                </a:cubicBezTo>
                <a:cubicBezTo>
                  <a:pt x="487062" y="900177"/>
                  <a:pt x="473741" y="945839"/>
                  <a:pt x="427134" y="973429"/>
                </a:cubicBezTo>
                <a:cubicBezTo>
                  <a:pt x="393837" y="992454"/>
                  <a:pt x="353885" y="984842"/>
                  <a:pt x="328202" y="954404"/>
                </a:cubicBezTo>
                <a:cubicBezTo>
                  <a:pt x="321537" y="945839"/>
                  <a:pt x="313925" y="937275"/>
                  <a:pt x="304415" y="924909"/>
                </a:cubicBezTo>
                <a:cubicBezTo>
                  <a:pt x="344376" y="881152"/>
                  <a:pt x="382422" y="840244"/>
                  <a:pt x="419521" y="799344"/>
                </a:cubicBezTo>
                <a:close/>
                <a:moveTo>
                  <a:pt x="222331" y="702859"/>
                </a:moveTo>
                <a:cubicBezTo>
                  <a:pt x="199231" y="706470"/>
                  <a:pt x="186567" y="724128"/>
                  <a:pt x="185136" y="756236"/>
                </a:cubicBezTo>
                <a:cubicBezTo>
                  <a:pt x="208922" y="737210"/>
                  <a:pt x="227947" y="721037"/>
                  <a:pt x="248881" y="703916"/>
                </a:cubicBezTo>
                <a:cubicBezTo>
                  <a:pt x="238891" y="702013"/>
                  <a:pt x="230032" y="701656"/>
                  <a:pt x="222331" y="702859"/>
                </a:cubicBezTo>
                <a:close/>
                <a:moveTo>
                  <a:pt x="240312" y="647785"/>
                </a:moveTo>
                <a:cubicBezTo>
                  <a:pt x="267906" y="649690"/>
                  <a:pt x="292636" y="663010"/>
                  <a:pt x="313560" y="682984"/>
                </a:cubicBezTo>
                <a:cubicBezTo>
                  <a:pt x="328788" y="698209"/>
                  <a:pt x="329732" y="723890"/>
                  <a:pt x="312605" y="738158"/>
                </a:cubicBezTo>
                <a:cubicBezTo>
                  <a:pt x="277408" y="766702"/>
                  <a:pt x="242211" y="794289"/>
                  <a:pt x="207013" y="821876"/>
                </a:cubicBezTo>
                <a:cubicBezTo>
                  <a:pt x="200364" y="827583"/>
                  <a:pt x="191795" y="830437"/>
                  <a:pt x="184181" y="834247"/>
                </a:cubicBezTo>
                <a:cubicBezTo>
                  <a:pt x="162304" y="843756"/>
                  <a:pt x="142324" y="837101"/>
                  <a:pt x="131868" y="815221"/>
                </a:cubicBezTo>
                <a:cubicBezTo>
                  <a:pt x="126152" y="803798"/>
                  <a:pt x="123299" y="791436"/>
                  <a:pt x="119502" y="781918"/>
                </a:cubicBezTo>
                <a:cubicBezTo>
                  <a:pt x="110934" y="739106"/>
                  <a:pt x="108081" y="698209"/>
                  <a:pt x="147086" y="668717"/>
                </a:cubicBezTo>
                <a:cubicBezTo>
                  <a:pt x="174669" y="647785"/>
                  <a:pt x="207968" y="644931"/>
                  <a:pt x="240312" y="647785"/>
                </a:cubicBezTo>
                <a:close/>
                <a:moveTo>
                  <a:pt x="528948" y="627159"/>
                </a:moveTo>
                <a:cubicBezTo>
                  <a:pt x="514715" y="641443"/>
                  <a:pt x="505176" y="649972"/>
                  <a:pt x="497555" y="658553"/>
                </a:cubicBezTo>
                <a:cubicBezTo>
                  <a:pt x="410036" y="754617"/>
                  <a:pt x="322517" y="851675"/>
                  <a:pt x="234998" y="948680"/>
                </a:cubicBezTo>
                <a:cubicBezTo>
                  <a:pt x="217888" y="966784"/>
                  <a:pt x="217888" y="976307"/>
                  <a:pt x="236916" y="991533"/>
                </a:cubicBezTo>
                <a:cubicBezTo>
                  <a:pt x="243579" y="997236"/>
                  <a:pt x="250241" y="1002939"/>
                  <a:pt x="257862" y="1006706"/>
                </a:cubicBezTo>
                <a:cubicBezTo>
                  <a:pt x="305407" y="1027635"/>
                  <a:pt x="349166" y="1059028"/>
                  <a:pt x="406251" y="1031454"/>
                </a:cubicBezTo>
                <a:cubicBezTo>
                  <a:pt x="431941" y="1018165"/>
                  <a:pt x="449051" y="999119"/>
                  <a:pt x="463335" y="978190"/>
                </a:cubicBezTo>
                <a:cubicBezTo>
                  <a:pt x="507094" y="914462"/>
                  <a:pt x="529907" y="845030"/>
                  <a:pt x="524204" y="766023"/>
                </a:cubicBezTo>
                <a:cubicBezTo>
                  <a:pt x="523245" y="747972"/>
                  <a:pt x="525163" y="728926"/>
                  <a:pt x="526122" y="709933"/>
                </a:cubicBezTo>
                <a:cubicBezTo>
                  <a:pt x="527081" y="685185"/>
                  <a:pt x="527081" y="660437"/>
                  <a:pt x="528948" y="627159"/>
                </a:cubicBezTo>
                <a:close/>
                <a:moveTo>
                  <a:pt x="516583" y="529160"/>
                </a:moveTo>
                <a:cubicBezTo>
                  <a:pt x="489025" y="539624"/>
                  <a:pt x="461417" y="550089"/>
                  <a:pt x="432900" y="560553"/>
                </a:cubicBezTo>
                <a:cubicBezTo>
                  <a:pt x="385305" y="577663"/>
                  <a:pt x="337760" y="592888"/>
                  <a:pt x="286379" y="591005"/>
                </a:cubicBezTo>
                <a:cubicBezTo>
                  <a:pt x="263566" y="590063"/>
                  <a:pt x="241661" y="590063"/>
                  <a:pt x="218847" y="590063"/>
                </a:cubicBezTo>
                <a:cubicBezTo>
                  <a:pt x="134155" y="590063"/>
                  <a:pt x="77121" y="677598"/>
                  <a:pt x="66623" y="734630"/>
                </a:cubicBezTo>
                <a:cubicBezTo>
                  <a:pt x="66623" y="739391"/>
                  <a:pt x="65664" y="745094"/>
                  <a:pt x="66623" y="749855"/>
                </a:cubicBezTo>
                <a:cubicBezTo>
                  <a:pt x="77071" y="819340"/>
                  <a:pt x="101853" y="880190"/>
                  <a:pt x="162722" y="927752"/>
                </a:cubicBezTo>
                <a:cubicBezTo>
                  <a:pt x="286379" y="794591"/>
                  <a:pt x="407210" y="664256"/>
                  <a:pt x="529907" y="532037"/>
                </a:cubicBezTo>
                <a:cubicBezTo>
                  <a:pt x="523245" y="530101"/>
                  <a:pt x="519460" y="528218"/>
                  <a:pt x="516583" y="529160"/>
                </a:cubicBezTo>
                <a:close/>
                <a:moveTo>
                  <a:pt x="998945" y="134387"/>
                </a:moveTo>
                <a:cubicBezTo>
                  <a:pt x="879074" y="239032"/>
                  <a:pt x="782016" y="358903"/>
                  <a:pt x="679305" y="474954"/>
                </a:cubicBezTo>
                <a:cubicBezTo>
                  <a:pt x="689753" y="476837"/>
                  <a:pt x="699242" y="476837"/>
                  <a:pt x="707822" y="474012"/>
                </a:cubicBezTo>
                <a:cubicBezTo>
                  <a:pt x="723064" y="469251"/>
                  <a:pt x="738256" y="462553"/>
                  <a:pt x="753499" y="458786"/>
                </a:cubicBezTo>
                <a:cubicBezTo>
                  <a:pt x="857169" y="431160"/>
                  <a:pt x="938984" y="374128"/>
                  <a:pt x="983703" y="273251"/>
                </a:cubicBezTo>
                <a:cubicBezTo>
                  <a:pt x="1002731" y="230451"/>
                  <a:pt x="1017014" y="186710"/>
                  <a:pt x="998945" y="134387"/>
                </a:cubicBezTo>
                <a:close/>
                <a:moveTo>
                  <a:pt x="940902" y="61136"/>
                </a:moveTo>
                <a:cubicBezTo>
                  <a:pt x="901887" y="57316"/>
                  <a:pt x="868576" y="74426"/>
                  <a:pt x="835314" y="92529"/>
                </a:cubicBezTo>
                <a:cubicBezTo>
                  <a:pt x="723064" y="152439"/>
                  <a:pt x="650738" y="242799"/>
                  <a:pt x="622221" y="367431"/>
                </a:cubicBezTo>
                <a:cubicBezTo>
                  <a:pt x="616518" y="389302"/>
                  <a:pt x="611723" y="412167"/>
                  <a:pt x="606978" y="435921"/>
                </a:cubicBezTo>
                <a:cubicBezTo>
                  <a:pt x="609855" y="436915"/>
                  <a:pt x="612682" y="438799"/>
                  <a:pt x="615559" y="439741"/>
                </a:cubicBezTo>
                <a:cubicBezTo>
                  <a:pt x="730635" y="317045"/>
                  <a:pt x="844803" y="193355"/>
                  <a:pt x="961848" y="66839"/>
                </a:cubicBezTo>
                <a:cubicBezTo>
                  <a:pt x="950391" y="63961"/>
                  <a:pt x="945647" y="62078"/>
                  <a:pt x="940902" y="61136"/>
                </a:cubicBezTo>
                <a:close/>
                <a:moveTo>
                  <a:pt x="890117" y="586"/>
                </a:moveTo>
                <a:cubicBezTo>
                  <a:pt x="940063" y="-3751"/>
                  <a:pt x="986794" y="16400"/>
                  <a:pt x="1030288" y="47794"/>
                </a:cubicBezTo>
                <a:cubicBezTo>
                  <a:pt x="1036042" y="51613"/>
                  <a:pt x="1041746" y="58258"/>
                  <a:pt x="1043613" y="64903"/>
                </a:cubicBezTo>
                <a:cubicBezTo>
                  <a:pt x="1052193" y="92529"/>
                  <a:pt x="1059815" y="120103"/>
                  <a:pt x="1066477" y="148619"/>
                </a:cubicBezTo>
                <a:cubicBezTo>
                  <a:pt x="1076925" y="195238"/>
                  <a:pt x="1068344" y="239974"/>
                  <a:pt x="1053152" y="284657"/>
                </a:cubicBezTo>
                <a:cubicBezTo>
                  <a:pt x="1025544" y="366489"/>
                  <a:pt x="969419" y="425457"/>
                  <a:pt x="899969" y="469251"/>
                </a:cubicBezTo>
                <a:cubicBezTo>
                  <a:pt x="851466" y="499702"/>
                  <a:pt x="797258" y="521573"/>
                  <a:pt x="739215" y="530101"/>
                </a:cubicBezTo>
                <a:cubicBezTo>
                  <a:pt x="699242" y="535805"/>
                  <a:pt x="658359" y="544385"/>
                  <a:pt x="617426" y="552025"/>
                </a:cubicBezTo>
                <a:cubicBezTo>
                  <a:pt x="599357" y="598591"/>
                  <a:pt x="592695" y="643327"/>
                  <a:pt x="593654" y="691830"/>
                </a:cubicBezTo>
                <a:cubicBezTo>
                  <a:pt x="594613" y="754617"/>
                  <a:pt x="591736" y="817404"/>
                  <a:pt x="584165" y="879249"/>
                </a:cubicBezTo>
                <a:cubicBezTo>
                  <a:pt x="577503" y="929687"/>
                  <a:pt x="554639" y="976307"/>
                  <a:pt x="520419" y="1016229"/>
                </a:cubicBezTo>
                <a:cubicBezTo>
                  <a:pt x="509012" y="1029571"/>
                  <a:pt x="500432" y="1044797"/>
                  <a:pt x="488066" y="1057145"/>
                </a:cubicBezTo>
                <a:cubicBezTo>
                  <a:pt x="436685" y="1109467"/>
                  <a:pt x="372939" y="1114229"/>
                  <a:pt x="307325" y="1092358"/>
                </a:cubicBezTo>
                <a:cubicBezTo>
                  <a:pt x="250241" y="1073312"/>
                  <a:pt x="196034" y="1048564"/>
                  <a:pt x="161763" y="992474"/>
                </a:cubicBezTo>
                <a:cubicBezTo>
                  <a:pt x="146521" y="967726"/>
                  <a:pt x="116086" y="954384"/>
                  <a:pt x="93273" y="934449"/>
                </a:cubicBezTo>
                <a:cubicBezTo>
                  <a:pt x="57134" y="903997"/>
                  <a:pt x="32403" y="864965"/>
                  <a:pt x="19078" y="819340"/>
                </a:cubicBezTo>
                <a:cubicBezTo>
                  <a:pt x="15243" y="804114"/>
                  <a:pt x="11457" y="787946"/>
                  <a:pt x="6713" y="772720"/>
                </a:cubicBezTo>
                <a:cubicBezTo>
                  <a:pt x="-13274" y="708992"/>
                  <a:pt x="14334" y="657611"/>
                  <a:pt x="50472" y="609056"/>
                </a:cubicBezTo>
                <a:cubicBezTo>
                  <a:pt x="95191" y="550089"/>
                  <a:pt x="157978" y="527276"/>
                  <a:pt x="228336" y="528218"/>
                </a:cubicBezTo>
                <a:cubicBezTo>
                  <a:pt x="297786" y="531096"/>
                  <a:pt x="360573" y="510167"/>
                  <a:pt x="425279" y="489238"/>
                </a:cubicBezTo>
                <a:cubicBezTo>
                  <a:pt x="459549" y="478773"/>
                  <a:pt x="494728" y="471134"/>
                  <a:pt x="529907" y="462553"/>
                </a:cubicBezTo>
                <a:cubicBezTo>
                  <a:pt x="540406" y="414992"/>
                  <a:pt x="549894" y="375070"/>
                  <a:pt x="559434" y="335096"/>
                </a:cubicBezTo>
                <a:cubicBezTo>
                  <a:pt x="597490" y="180012"/>
                  <a:pt x="695456" y="75368"/>
                  <a:pt x="839100" y="13575"/>
                </a:cubicBezTo>
                <a:cubicBezTo>
                  <a:pt x="856463" y="6197"/>
                  <a:pt x="873469" y="2031"/>
                  <a:pt x="890117" y="586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1" name="Google Shape;571;p33"/>
          <p:cNvSpPr/>
          <p:nvPr/>
        </p:nvSpPr>
        <p:spPr>
          <a:xfrm>
            <a:off x="0" y="3072676"/>
            <a:ext cx="1512738" cy="1340883"/>
          </a:xfrm>
          <a:custGeom>
            <a:avLst/>
            <a:gdLst/>
            <a:ahLst/>
            <a:cxnLst/>
            <a:rect l="l" t="t" r="r" b="b"/>
            <a:pathLst>
              <a:path w="1512738" h="1340883" extrusionOk="0">
                <a:moveTo>
                  <a:pt x="723003" y="874821"/>
                </a:moveTo>
                <a:cubicBezTo>
                  <a:pt x="722018" y="1009872"/>
                  <a:pt x="631651" y="1098364"/>
                  <a:pt x="547971" y="1193481"/>
                </a:cubicBezTo>
                <a:cubicBezTo>
                  <a:pt x="584075" y="1190668"/>
                  <a:pt x="608849" y="1173545"/>
                  <a:pt x="629751" y="1151672"/>
                </a:cubicBezTo>
                <a:cubicBezTo>
                  <a:pt x="653539" y="1125987"/>
                  <a:pt x="667826" y="1125987"/>
                  <a:pt x="686829" y="1156421"/>
                </a:cubicBezTo>
                <a:cubicBezTo>
                  <a:pt x="701116" y="1179232"/>
                  <a:pt x="710617" y="1204917"/>
                  <a:pt x="723918" y="1231540"/>
                </a:cubicBezTo>
                <a:cubicBezTo>
                  <a:pt x="809569" y="1114550"/>
                  <a:pt x="780996" y="934753"/>
                  <a:pt x="723003" y="874821"/>
                </a:cubicBezTo>
                <a:close/>
                <a:moveTo>
                  <a:pt x="875233" y="773018"/>
                </a:moveTo>
                <a:cubicBezTo>
                  <a:pt x="841873" y="790141"/>
                  <a:pt x="810484" y="806327"/>
                  <a:pt x="777195" y="822513"/>
                </a:cubicBezTo>
                <a:cubicBezTo>
                  <a:pt x="779095" y="831075"/>
                  <a:pt x="778180" y="837699"/>
                  <a:pt x="780996" y="842449"/>
                </a:cubicBezTo>
                <a:cubicBezTo>
                  <a:pt x="816255" y="910006"/>
                  <a:pt x="863761" y="963313"/>
                  <a:pt x="939911" y="983249"/>
                </a:cubicBezTo>
                <a:cubicBezTo>
                  <a:pt x="987488" y="995623"/>
                  <a:pt x="1034993" y="1006122"/>
                  <a:pt x="1082570" y="1017496"/>
                </a:cubicBezTo>
                <a:cubicBezTo>
                  <a:pt x="1089256" y="1018434"/>
                  <a:pt x="1094956" y="1017496"/>
                  <a:pt x="1104458" y="1017496"/>
                </a:cubicBezTo>
                <a:cubicBezTo>
                  <a:pt x="1100657" y="1008934"/>
                  <a:pt x="1098757" y="1002310"/>
                  <a:pt x="1094956" y="998498"/>
                </a:cubicBezTo>
                <a:cubicBezTo>
                  <a:pt x="1074969" y="981374"/>
                  <a:pt x="1067368" y="957564"/>
                  <a:pt x="1060682" y="932816"/>
                </a:cubicBezTo>
                <a:cubicBezTo>
                  <a:pt x="1057867" y="924254"/>
                  <a:pt x="1055966" y="915693"/>
                  <a:pt x="1051181" y="908131"/>
                </a:cubicBezTo>
                <a:cubicBezTo>
                  <a:pt x="1043580" y="894819"/>
                  <a:pt x="1039779" y="882446"/>
                  <a:pt x="1048366" y="869134"/>
                </a:cubicBezTo>
                <a:cubicBezTo>
                  <a:pt x="1056881" y="855760"/>
                  <a:pt x="1070253" y="860572"/>
                  <a:pt x="1082570" y="860572"/>
                </a:cubicBezTo>
                <a:cubicBezTo>
                  <a:pt x="1095942" y="860572"/>
                  <a:pt x="1110158" y="858635"/>
                  <a:pt x="1123460" y="857698"/>
                </a:cubicBezTo>
                <a:cubicBezTo>
                  <a:pt x="1124445" y="854823"/>
                  <a:pt x="1124445" y="851011"/>
                  <a:pt x="1124445" y="848199"/>
                </a:cubicBezTo>
                <a:cubicBezTo>
                  <a:pt x="1033093" y="849136"/>
                  <a:pt x="947512" y="832012"/>
                  <a:pt x="875233" y="773018"/>
                </a:cubicBezTo>
                <a:close/>
                <a:moveTo>
                  <a:pt x="442351" y="723011"/>
                </a:moveTo>
                <a:cubicBezTo>
                  <a:pt x="444265" y="727767"/>
                  <a:pt x="447116" y="732523"/>
                  <a:pt x="449016" y="737280"/>
                </a:cubicBezTo>
                <a:cubicBezTo>
                  <a:pt x="388135" y="788649"/>
                  <a:pt x="312022" y="802923"/>
                  <a:pt x="240675" y="826703"/>
                </a:cubicBezTo>
                <a:cubicBezTo>
                  <a:pt x="222607" y="833361"/>
                  <a:pt x="201675" y="834314"/>
                  <a:pt x="181693" y="834314"/>
                </a:cubicBezTo>
                <a:cubicBezTo>
                  <a:pt x="156961" y="834314"/>
                  <a:pt x="152210" y="828610"/>
                  <a:pt x="142694" y="794358"/>
                </a:cubicBezTo>
                <a:cubicBezTo>
                  <a:pt x="246390" y="788649"/>
                  <a:pt x="340570" y="744890"/>
                  <a:pt x="442351" y="723011"/>
                </a:cubicBezTo>
                <a:close/>
                <a:moveTo>
                  <a:pt x="368869" y="608857"/>
                </a:moveTo>
                <a:cubicBezTo>
                  <a:pt x="377669" y="608856"/>
                  <a:pt x="386230" y="611234"/>
                  <a:pt x="396694" y="615989"/>
                </a:cubicBezTo>
                <a:cubicBezTo>
                  <a:pt x="380527" y="628357"/>
                  <a:pt x="365301" y="640724"/>
                  <a:pt x="349134" y="652138"/>
                </a:cubicBezTo>
                <a:cubicBezTo>
                  <a:pt x="336759" y="659749"/>
                  <a:pt x="324398" y="668313"/>
                  <a:pt x="310128" y="672117"/>
                </a:cubicBezTo>
                <a:cubicBezTo>
                  <a:pt x="257806" y="684484"/>
                  <a:pt x="205484" y="696852"/>
                  <a:pt x="151252" y="691145"/>
                </a:cubicBezTo>
                <a:cubicBezTo>
                  <a:pt x="123666" y="688288"/>
                  <a:pt x="119859" y="683535"/>
                  <a:pt x="114156" y="653092"/>
                </a:cubicBezTo>
                <a:cubicBezTo>
                  <a:pt x="194065" y="654996"/>
                  <a:pt x="268270" y="646431"/>
                  <a:pt x="339611" y="615993"/>
                </a:cubicBezTo>
                <a:cubicBezTo>
                  <a:pt x="351030" y="611236"/>
                  <a:pt x="360069" y="608857"/>
                  <a:pt x="368869" y="608857"/>
                </a:cubicBezTo>
                <a:close/>
                <a:moveTo>
                  <a:pt x="1148221" y="447134"/>
                </a:moveTo>
                <a:cubicBezTo>
                  <a:pt x="1120633" y="502313"/>
                  <a:pt x="1084485" y="546070"/>
                  <a:pt x="1026447" y="566050"/>
                </a:cubicBezTo>
                <a:cubicBezTo>
                  <a:pt x="1003622" y="573659"/>
                  <a:pt x="990300" y="563192"/>
                  <a:pt x="979838" y="527993"/>
                </a:cubicBezTo>
                <a:cubicBezTo>
                  <a:pt x="1041672" y="513724"/>
                  <a:pt x="1086387" y="465211"/>
                  <a:pt x="1148221" y="447134"/>
                </a:cubicBezTo>
                <a:close/>
                <a:moveTo>
                  <a:pt x="694429" y="408674"/>
                </a:moveTo>
                <a:cubicBezTo>
                  <a:pt x="634537" y="432485"/>
                  <a:pt x="577460" y="456233"/>
                  <a:pt x="514682" y="481918"/>
                </a:cubicBezTo>
                <a:cubicBezTo>
                  <a:pt x="619335" y="562786"/>
                  <a:pt x="666841" y="664590"/>
                  <a:pt x="645938" y="798703"/>
                </a:cubicBezTo>
                <a:cubicBezTo>
                  <a:pt x="668741" y="790141"/>
                  <a:pt x="684928" y="785392"/>
                  <a:pt x="701116" y="779705"/>
                </a:cubicBezTo>
                <a:cubicBezTo>
                  <a:pt x="726804" y="769205"/>
                  <a:pt x="751507" y="755894"/>
                  <a:pt x="777195" y="747332"/>
                </a:cubicBezTo>
                <a:cubicBezTo>
                  <a:pt x="809569" y="736896"/>
                  <a:pt x="826672" y="716898"/>
                  <a:pt x="836173" y="684588"/>
                </a:cubicBezTo>
                <a:cubicBezTo>
                  <a:pt x="843844" y="658903"/>
                  <a:pt x="842859" y="635092"/>
                  <a:pt x="837158" y="610344"/>
                </a:cubicBezTo>
                <a:cubicBezTo>
                  <a:pt x="818156" y="522852"/>
                  <a:pt x="757208" y="464795"/>
                  <a:pt x="694429" y="408674"/>
                </a:cubicBezTo>
                <a:close/>
                <a:moveTo>
                  <a:pt x="1230046" y="257024"/>
                </a:moveTo>
                <a:cubicBezTo>
                  <a:pt x="1236702" y="256074"/>
                  <a:pt x="1244316" y="259883"/>
                  <a:pt x="1249072" y="263682"/>
                </a:cubicBezTo>
                <a:cubicBezTo>
                  <a:pt x="1250972" y="265592"/>
                  <a:pt x="1248115" y="276998"/>
                  <a:pt x="1244316" y="279858"/>
                </a:cubicBezTo>
                <a:cubicBezTo>
                  <a:pt x="1219575" y="300782"/>
                  <a:pt x="1194833" y="321717"/>
                  <a:pt x="1168209" y="339792"/>
                </a:cubicBezTo>
                <a:cubicBezTo>
                  <a:pt x="1113029" y="376882"/>
                  <a:pt x="1057848" y="413032"/>
                  <a:pt x="1003625" y="448233"/>
                </a:cubicBezTo>
                <a:cubicBezTo>
                  <a:pt x="987456" y="458700"/>
                  <a:pt x="969371" y="466308"/>
                  <a:pt x="951302" y="469157"/>
                </a:cubicBezTo>
                <a:cubicBezTo>
                  <a:pt x="937990" y="472017"/>
                  <a:pt x="921804" y="467258"/>
                  <a:pt x="909450" y="460600"/>
                </a:cubicBezTo>
                <a:cubicBezTo>
                  <a:pt x="901836" y="456791"/>
                  <a:pt x="898979" y="444424"/>
                  <a:pt x="894222" y="435866"/>
                </a:cubicBezTo>
                <a:cubicBezTo>
                  <a:pt x="930376" y="422550"/>
                  <a:pt x="959874" y="415891"/>
                  <a:pt x="986498" y="402575"/>
                </a:cubicBezTo>
                <a:cubicBezTo>
                  <a:pt x="1066420" y="363575"/>
                  <a:pt x="1144426" y="320767"/>
                  <a:pt x="1215776" y="267491"/>
                </a:cubicBezTo>
                <a:cubicBezTo>
                  <a:pt x="1220533" y="264642"/>
                  <a:pt x="1225289" y="257974"/>
                  <a:pt x="1230046" y="257024"/>
                </a:cubicBezTo>
                <a:close/>
                <a:moveTo>
                  <a:pt x="1274775" y="69079"/>
                </a:moveTo>
                <a:cubicBezTo>
                  <a:pt x="1123460" y="217441"/>
                  <a:pt x="939911" y="305933"/>
                  <a:pt x="754392" y="384926"/>
                </a:cubicBezTo>
                <a:cubicBezTo>
                  <a:pt x="790567" y="430547"/>
                  <a:pt x="830472" y="472419"/>
                  <a:pt x="860946" y="520915"/>
                </a:cubicBezTo>
                <a:cubicBezTo>
                  <a:pt x="891350" y="570410"/>
                  <a:pt x="907537" y="626531"/>
                  <a:pt x="899936" y="692150"/>
                </a:cubicBezTo>
                <a:cubicBezTo>
                  <a:pt x="953213" y="667464"/>
                  <a:pt x="1001704" y="646529"/>
                  <a:pt x="1046465" y="623656"/>
                </a:cubicBezTo>
                <a:cubicBezTo>
                  <a:pt x="1081655" y="607532"/>
                  <a:pt x="1116844" y="590409"/>
                  <a:pt x="1149148" y="569473"/>
                </a:cubicBezTo>
                <a:cubicBezTo>
                  <a:pt x="1199610" y="537101"/>
                  <a:pt x="1245286" y="499979"/>
                  <a:pt x="1284276" y="452421"/>
                </a:cubicBezTo>
                <a:cubicBezTo>
                  <a:pt x="1319465" y="409612"/>
                  <a:pt x="1364156" y="376365"/>
                  <a:pt x="1402231" y="336368"/>
                </a:cubicBezTo>
                <a:cubicBezTo>
                  <a:pt x="1419333" y="318307"/>
                  <a:pt x="1435520" y="297372"/>
                  <a:pt x="1445021" y="274561"/>
                </a:cubicBezTo>
                <a:cubicBezTo>
                  <a:pt x="1460223" y="241252"/>
                  <a:pt x="1472610" y="205130"/>
                  <a:pt x="1445021" y="171820"/>
                </a:cubicBezTo>
                <a:cubicBezTo>
                  <a:pt x="1399346" y="116638"/>
                  <a:pt x="1344168" y="76704"/>
                  <a:pt x="1274775" y="69079"/>
                </a:cubicBezTo>
                <a:close/>
                <a:moveTo>
                  <a:pt x="1271634" y="218"/>
                </a:moveTo>
                <a:cubicBezTo>
                  <a:pt x="1278294" y="-618"/>
                  <a:pt x="1285191" y="1054"/>
                  <a:pt x="1290891" y="3460"/>
                </a:cubicBezTo>
                <a:cubicBezTo>
                  <a:pt x="1326151" y="17709"/>
                  <a:pt x="1361341" y="31020"/>
                  <a:pt x="1392730" y="51018"/>
                </a:cubicBezTo>
                <a:cubicBezTo>
                  <a:pt x="1424119" y="70954"/>
                  <a:pt x="1449807" y="99514"/>
                  <a:pt x="1477396" y="125199"/>
                </a:cubicBezTo>
                <a:cubicBezTo>
                  <a:pt x="1495483" y="141385"/>
                  <a:pt x="1504984" y="162321"/>
                  <a:pt x="1508785" y="187006"/>
                </a:cubicBezTo>
                <a:cubicBezTo>
                  <a:pt x="1520186" y="256500"/>
                  <a:pt x="1507800" y="319245"/>
                  <a:pt x="1460223" y="372553"/>
                </a:cubicBezTo>
                <a:cubicBezTo>
                  <a:pt x="1376543" y="466732"/>
                  <a:pt x="1288076" y="556162"/>
                  <a:pt x="1184408" y="627468"/>
                </a:cubicBezTo>
                <a:cubicBezTo>
                  <a:pt x="1138732" y="658903"/>
                  <a:pt x="1084470" y="678838"/>
                  <a:pt x="1034993" y="705461"/>
                </a:cubicBezTo>
                <a:cubicBezTo>
                  <a:pt x="1001704" y="721647"/>
                  <a:pt x="967500" y="735958"/>
                  <a:pt x="926610" y="754957"/>
                </a:cubicBezTo>
                <a:cubicBezTo>
                  <a:pt x="976016" y="779705"/>
                  <a:pt x="1020777" y="800640"/>
                  <a:pt x="1071168" y="803452"/>
                </a:cubicBezTo>
                <a:cubicBezTo>
                  <a:pt x="1119659" y="805390"/>
                  <a:pt x="1168221" y="811077"/>
                  <a:pt x="1216712" y="796828"/>
                </a:cubicBezTo>
                <a:cubicBezTo>
                  <a:pt x="1232899" y="792078"/>
                  <a:pt x="1247186" y="797765"/>
                  <a:pt x="1254787" y="813952"/>
                </a:cubicBezTo>
                <a:cubicBezTo>
                  <a:pt x="1262388" y="831075"/>
                  <a:pt x="1252887" y="839637"/>
                  <a:pt x="1239585" y="851011"/>
                </a:cubicBezTo>
                <a:cubicBezTo>
                  <a:pt x="1201510" y="883383"/>
                  <a:pt x="1157734" y="904319"/>
                  <a:pt x="1109243" y="919505"/>
                </a:cubicBezTo>
                <a:cubicBezTo>
                  <a:pt x="1110158" y="943315"/>
                  <a:pt x="1115859" y="962313"/>
                  <a:pt x="1133946" y="979437"/>
                </a:cubicBezTo>
                <a:cubicBezTo>
                  <a:pt x="1149148" y="993748"/>
                  <a:pt x="1159635" y="1010872"/>
                  <a:pt x="1174837" y="1024183"/>
                </a:cubicBezTo>
                <a:cubicBezTo>
                  <a:pt x="1187223" y="1034620"/>
                  <a:pt x="1186308" y="1046056"/>
                  <a:pt x="1181523" y="1057493"/>
                </a:cubicBezTo>
                <a:cubicBezTo>
                  <a:pt x="1176737" y="1068867"/>
                  <a:pt x="1166321" y="1067929"/>
                  <a:pt x="1153934" y="1068867"/>
                </a:cubicBezTo>
                <a:cubicBezTo>
                  <a:pt x="1103543" y="1070804"/>
                  <a:pt x="1054981" y="1061242"/>
                  <a:pt x="1005505" y="1053680"/>
                </a:cubicBezTo>
                <a:cubicBezTo>
                  <a:pt x="953213" y="1045119"/>
                  <a:pt x="906622" y="1026058"/>
                  <a:pt x="862846" y="998498"/>
                </a:cubicBezTo>
                <a:cubicBezTo>
                  <a:pt x="849545" y="989936"/>
                  <a:pt x="835258" y="982312"/>
                  <a:pt x="817170" y="971875"/>
                </a:cubicBezTo>
                <a:cubicBezTo>
                  <a:pt x="818156" y="982312"/>
                  <a:pt x="818156" y="988999"/>
                  <a:pt x="819071" y="995623"/>
                </a:cubicBezTo>
                <a:cubicBezTo>
                  <a:pt x="837158" y="1083178"/>
                  <a:pt x="825757" y="1163983"/>
                  <a:pt x="777195" y="1240102"/>
                </a:cubicBezTo>
                <a:cubicBezTo>
                  <a:pt x="759178" y="1268662"/>
                  <a:pt x="742991" y="1298159"/>
                  <a:pt x="723918" y="1325719"/>
                </a:cubicBezTo>
                <a:cubicBezTo>
                  <a:pt x="716317" y="1336218"/>
                  <a:pt x="704001" y="1346655"/>
                  <a:pt x="688729" y="1337156"/>
                </a:cubicBezTo>
                <a:cubicBezTo>
                  <a:pt x="675427" y="1329531"/>
                  <a:pt x="662126" y="1318095"/>
                  <a:pt x="670641" y="1300971"/>
                </a:cubicBezTo>
                <a:cubicBezTo>
                  <a:pt x="686829" y="1267724"/>
                  <a:pt x="672542" y="1238227"/>
                  <a:pt x="664026" y="1202980"/>
                </a:cubicBezTo>
                <a:cubicBezTo>
                  <a:pt x="636437" y="1216354"/>
                  <a:pt x="611664" y="1226790"/>
                  <a:pt x="587876" y="1239164"/>
                </a:cubicBezTo>
                <a:cubicBezTo>
                  <a:pt x="547971" y="1260100"/>
                  <a:pt x="505110" y="1256288"/>
                  <a:pt x="462320" y="1254350"/>
                </a:cubicBezTo>
                <a:cubicBezTo>
                  <a:pt x="452818" y="1253413"/>
                  <a:pt x="442332" y="1243914"/>
                  <a:pt x="434731" y="1236289"/>
                </a:cubicBezTo>
                <a:cubicBezTo>
                  <a:pt x="423330" y="1223915"/>
                  <a:pt x="427130" y="1210604"/>
                  <a:pt x="445218" y="1200168"/>
                </a:cubicBezTo>
                <a:cubicBezTo>
                  <a:pt x="504195" y="1167795"/>
                  <a:pt x="546985" y="1119300"/>
                  <a:pt x="584075" y="1065054"/>
                </a:cubicBezTo>
                <a:cubicBezTo>
                  <a:pt x="605963" y="1031807"/>
                  <a:pt x="627851" y="998498"/>
                  <a:pt x="648824" y="964251"/>
                </a:cubicBezTo>
                <a:cubicBezTo>
                  <a:pt x="664941" y="936628"/>
                  <a:pt x="671627" y="906193"/>
                  <a:pt x="665926" y="868134"/>
                </a:cubicBezTo>
                <a:cubicBezTo>
                  <a:pt x="648824" y="876696"/>
                  <a:pt x="634537" y="884320"/>
                  <a:pt x="619335" y="889070"/>
                </a:cubicBezTo>
                <a:cubicBezTo>
                  <a:pt x="554586" y="910006"/>
                  <a:pt x="489908" y="928066"/>
                  <a:pt x="427130" y="952814"/>
                </a:cubicBezTo>
                <a:cubicBezTo>
                  <a:pt x="385255" y="969938"/>
                  <a:pt x="341549" y="980437"/>
                  <a:pt x="297774" y="987061"/>
                </a:cubicBezTo>
                <a:cubicBezTo>
                  <a:pt x="201706" y="1002310"/>
                  <a:pt x="108454" y="1037494"/>
                  <a:pt x="9501" y="1035557"/>
                </a:cubicBezTo>
                <a:cubicBezTo>
                  <a:pt x="6686" y="1035557"/>
                  <a:pt x="2886" y="1035557"/>
                  <a:pt x="0" y="1035557"/>
                </a:cubicBezTo>
                <a:lnTo>
                  <a:pt x="0" y="968063"/>
                </a:lnTo>
                <a:cubicBezTo>
                  <a:pt x="29489" y="974687"/>
                  <a:pt x="57077" y="970875"/>
                  <a:pt x="84666" y="965188"/>
                </a:cubicBezTo>
                <a:cubicBezTo>
                  <a:pt x="128442" y="955689"/>
                  <a:pt x="173132" y="946190"/>
                  <a:pt x="216908" y="937628"/>
                </a:cubicBezTo>
                <a:cubicBezTo>
                  <a:pt x="257798" y="929066"/>
                  <a:pt x="298688" y="924254"/>
                  <a:pt x="338664" y="912880"/>
                </a:cubicBezTo>
                <a:cubicBezTo>
                  <a:pt x="397641" y="896694"/>
                  <a:pt x="455704" y="873884"/>
                  <a:pt x="514682" y="857698"/>
                </a:cubicBezTo>
                <a:cubicBezTo>
                  <a:pt x="554586" y="847199"/>
                  <a:pt x="575559" y="822513"/>
                  <a:pt x="583160" y="786329"/>
                </a:cubicBezTo>
                <a:cubicBezTo>
                  <a:pt x="597447" y="714023"/>
                  <a:pt x="595547" y="643654"/>
                  <a:pt x="544170" y="583722"/>
                </a:cubicBezTo>
                <a:cubicBezTo>
                  <a:pt x="534599" y="572285"/>
                  <a:pt x="526998" y="558037"/>
                  <a:pt x="516582" y="547537"/>
                </a:cubicBezTo>
                <a:cubicBezTo>
                  <a:pt x="502295" y="533289"/>
                  <a:pt x="487093" y="519040"/>
                  <a:pt x="470906" y="508541"/>
                </a:cubicBezTo>
                <a:cubicBezTo>
                  <a:pt x="463305" y="502854"/>
                  <a:pt x="449018" y="502854"/>
                  <a:pt x="439517" y="505729"/>
                </a:cubicBezTo>
                <a:cubicBezTo>
                  <a:pt x="382439" y="522852"/>
                  <a:pt x="325362" y="541850"/>
                  <a:pt x="267299" y="558974"/>
                </a:cubicBezTo>
                <a:cubicBezTo>
                  <a:pt x="242596" y="565661"/>
                  <a:pt x="216908" y="572285"/>
                  <a:pt x="191220" y="576097"/>
                </a:cubicBezTo>
                <a:cubicBezTo>
                  <a:pt x="133157" y="584659"/>
                  <a:pt x="74179" y="591346"/>
                  <a:pt x="8586" y="599908"/>
                </a:cubicBezTo>
                <a:cubicBezTo>
                  <a:pt x="126541" y="728334"/>
                  <a:pt x="97053" y="846261"/>
                  <a:pt x="985" y="963251"/>
                </a:cubicBezTo>
                <a:lnTo>
                  <a:pt x="985" y="701649"/>
                </a:lnTo>
                <a:cubicBezTo>
                  <a:pt x="4786" y="702649"/>
                  <a:pt x="7601" y="704524"/>
                  <a:pt x="12387" y="706461"/>
                </a:cubicBezTo>
                <a:cubicBezTo>
                  <a:pt x="8586" y="696899"/>
                  <a:pt x="4786" y="688338"/>
                  <a:pt x="985" y="680776"/>
                </a:cubicBezTo>
                <a:lnTo>
                  <a:pt x="985" y="537101"/>
                </a:lnTo>
                <a:cubicBezTo>
                  <a:pt x="50391" y="534226"/>
                  <a:pt x="98953" y="526664"/>
                  <a:pt x="147444" y="519040"/>
                </a:cubicBezTo>
                <a:cubicBezTo>
                  <a:pt x="178833" y="514290"/>
                  <a:pt x="211207" y="509541"/>
                  <a:pt x="242596" y="500979"/>
                </a:cubicBezTo>
                <a:cubicBezTo>
                  <a:pt x="282572" y="490480"/>
                  <a:pt x="322477" y="476231"/>
                  <a:pt x="362452" y="463857"/>
                </a:cubicBezTo>
                <a:cubicBezTo>
                  <a:pt x="408128" y="449609"/>
                  <a:pt x="452818" y="434360"/>
                  <a:pt x="498494" y="420111"/>
                </a:cubicBezTo>
                <a:cubicBezTo>
                  <a:pt x="613564" y="382989"/>
                  <a:pt x="726804" y="341118"/>
                  <a:pt x="833358" y="284998"/>
                </a:cubicBezTo>
                <a:cubicBezTo>
                  <a:pt x="898036" y="250751"/>
                  <a:pt x="964614" y="217441"/>
                  <a:pt x="1028378" y="180382"/>
                </a:cubicBezTo>
                <a:cubicBezTo>
                  <a:pt x="1084470" y="147072"/>
                  <a:pt x="1139647" y="110951"/>
                  <a:pt x="1192009" y="72891"/>
                </a:cubicBezTo>
                <a:cubicBezTo>
                  <a:pt x="1214812" y="55768"/>
                  <a:pt x="1237685" y="36707"/>
                  <a:pt x="1253802" y="12022"/>
                </a:cubicBezTo>
                <a:cubicBezTo>
                  <a:pt x="1258552" y="4398"/>
                  <a:pt x="1264974" y="1054"/>
                  <a:pt x="1271634" y="218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2" name="Google Shape;572;p33"/>
          <p:cNvSpPr/>
          <p:nvPr/>
        </p:nvSpPr>
        <p:spPr>
          <a:xfrm>
            <a:off x="2264096" y="209250"/>
            <a:ext cx="1149404" cy="1281200"/>
          </a:xfrm>
          <a:custGeom>
            <a:avLst/>
            <a:gdLst/>
            <a:ahLst/>
            <a:cxnLst/>
            <a:rect l="l" t="t" r="r" b="b"/>
            <a:pathLst>
              <a:path w="1149404" h="1281200" extrusionOk="0">
                <a:moveTo>
                  <a:pt x="498486" y="1123282"/>
                </a:moveTo>
                <a:cubicBezTo>
                  <a:pt x="502287" y="1122334"/>
                  <a:pt x="508951" y="1122334"/>
                  <a:pt x="511795" y="1123290"/>
                </a:cubicBezTo>
                <a:cubicBezTo>
                  <a:pt x="514648" y="1126144"/>
                  <a:pt x="516553" y="1132800"/>
                  <a:pt x="515601" y="1136602"/>
                </a:cubicBezTo>
                <a:cubicBezTo>
                  <a:pt x="515601" y="1141361"/>
                  <a:pt x="511790" y="1145171"/>
                  <a:pt x="508942" y="1149922"/>
                </a:cubicBezTo>
                <a:cubicBezTo>
                  <a:pt x="488969" y="1184167"/>
                  <a:pt x="468987" y="1219367"/>
                  <a:pt x="449010" y="1253612"/>
                </a:cubicBezTo>
                <a:cubicBezTo>
                  <a:pt x="443308" y="1264078"/>
                  <a:pt x="434744" y="1272639"/>
                  <a:pt x="427132" y="1281200"/>
                </a:cubicBezTo>
                <a:cubicBezTo>
                  <a:pt x="424279" y="1278346"/>
                  <a:pt x="421425" y="1276441"/>
                  <a:pt x="418572" y="1274544"/>
                </a:cubicBezTo>
                <a:cubicBezTo>
                  <a:pt x="432843" y="1223170"/>
                  <a:pt x="459479" y="1176554"/>
                  <a:pt x="487068" y="1131851"/>
                </a:cubicBezTo>
                <a:cubicBezTo>
                  <a:pt x="488973" y="1128041"/>
                  <a:pt x="493727" y="1125187"/>
                  <a:pt x="498486" y="1123282"/>
                </a:cubicBezTo>
                <a:close/>
                <a:moveTo>
                  <a:pt x="142521" y="913283"/>
                </a:moveTo>
                <a:cubicBezTo>
                  <a:pt x="136811" y="932308"/>
                  <a:pt x="50240" y="1042658"/>
                  <a:pt x="29307" y="1059784"/>
                </a:cubicBezTo>
                <a:cubicBezTo>
                  <a:pt x="25504" y="1039810"/>
                  <a:pt x="35017" y="1020778"/>
                  <a:pt x="74023" y="969408"/>
                </a:cubicBezTo>
                <a:cubicBezTo>
                  <a:pt x="116832" y="914233"/>
                  <a:pt x="116832" y="914233"/>
                  <a:pt x="142521" y="913283"/>
                </a:cubicBezTo>
                <a:close/>
                <a:moveTo>
                  <a:pt x="109522" y="703996"/>
                </a:moveTo>
                <a:cubicBezTo>
                  <a:pt x="91450" y="755370"/>
                  <a:pt x="50539" y="789613"/>
                  <a:pt x="18195" y="833374"/>
                </a:cubicBezTo>
                <a:cubicBezTo>
                  <a:pt x="13438" y="826713"/>
                  <a:pt x="8681" y="822910"/>
                  <a:pt x="9633" y="821005"/>
                </a:cubicBezTo>
                <a:cubicBezTo>
                  <a:pt x="34368" y="775346"/>
                  <a:pt x="70521" y="739192"/>
                  <a:pt x="109522" y="703996"/>
                </a:cubicBezTo>
                <a:close/>
                <a:moveTo>
                  <a:pt x="782929" y="294870"/>
                </a:moveTo>
                <a:cubicBezTo>
                  <a:pt x="778137" y="296765"/>
                  <a:pt x="773398" y="297712"/>
                  <a:pt x="769618" y="300607"/>
                </a:cubicBezTo>
                <a:cubicBezTo>
                  <a:pt x="707746" y="344342"/>
                  <a:pt x="644969" y="387131"/>
                  <a:pt x="584109" y="432814"/>
                </a:cubicBezTo>
                <a:cubicBezTo>
                  <a:pt x="535601" y="469918"/>
                  <a:pt x="489916" y="509865"/>
                  <a:pt x="443326" y="549811"/>
                </a:cubicBezTo>
                <a:cubicBezTo>
                  <a:pt x="401475" y="585968"/>
                  <a:pt x="360529" y="624967"/>
                  <a:pt x="318677" y="663019"/>
                </a:cubicBezTo>
                <a:cubicBezTo>
                  <a:pt x="303449" y="677282"/>
                  <a:pt x="294930" y="692545"/>
                  <a:pt x="297752" y="715334"/>
                </a:cubicBezTo>
                <a:cubicBezTo>
                  <a:pt x="304407" y="771490"/>
                  <a:pt x="307283" y="827594"/>
                  <a:pt x="313938" y="883750"/>
                </a:cubicBezTo>
                <a:cubicBezTo>
                  <a:pt x="316760" y="909434"/>
                  <a:pt x="324375" y="936065"/>
                  <a:pt x="329167" y="961749"/>
                </a:cubicBezTo>
                <a:cubicBezTo>
                  <a:pt x="341520" y="952223"/>
                  <a:pt x="346259" y="942697"/>
                  <a:pt x="349134" y="932276"/>
                </a:cubicBezTo>
                <a:cubicBezTo>
                  <a:pt x="357707" y="899908"/>
                  <a:pt x="364362" y="866593"/>
                  <a:pt x="373840" y="834278"/>
                </a:cubicBezTo>
                <a:cubicBezTo>
                  <a:pt x="378632" y="819068"/>
                  <a:pt x="377674" y="806700"/>
                  <a:pt x="371018" y="791437"/>
                </a:cubicBezTo>
                <a:cubicBezTo>
                  <a:pt x="358665" y="765753"/>
                  <a:pt x="362446" y="760069"/>
                  <a:pt x="383371" y="740070"/>
                </a:cubicBezTo>
                <a:cubicBezTo>
                  <a:pt x="409994" y="715334"/>
                  <a:pt x="435712" y="689650"/>
                  <a:pt x="457596" y="663966"/>
                </a:cubicBezTo>
                <a:cubicBezTo>
                  <a:pt x="515581" y="601178"/>
                  <a:pt x="571702" y="537443"/>
                  <a:pt x="629740" y="475655"/>
                </a:cubicBezTo>
                <a:cubicBezTo>
                  <a:pt x="683998" y="418551"/>
                  <a:pt x="743900" y="366237"/>
                  <a:pt x="782929" y="294870"/>
                </a:cubicBezTo>
                <a:close/>
                <a:moveTo>
                  <a:pt x="881860" y="136032"/>
                </a:moveTo>
                <a:cubicBezTo>
                  <a:pt x="613607" y="223556"/>
                  <a:pt x="344395" y="311027"/>
                  <a:pt x="73267" y="398552"/>
                </a:cubicBezTo>
                <a:cubicBezTo>
                  <a:pt x="130346" y="489918"/>
                  <a:pt x="210215" y="551759"/>
                  <a:pt x="275868" y="624020"/>
                </a:cubicBezTo>
                <a:cubicBezTo>
                  <a:pt x="376715" y="540338"/>
                  <a:pt x="473730" y="454708"/>
                  <a:pt x="574578" y="374815"/>
                </a:cubicBezTo>
                <a:cubicBezTo>
                  <a:pt x="675425" y="294870"/>
                  <a:pt x="784793" y="224503"/>
                  <a:pt x="886599" y="145505"/>
                </a:cubicBezTo>
                <a:cubicBezTo>
                  <a:pt x="884682" y="142663"/>
                  <a:pt x="883777" y="138874"/>
                  <a:pt x="881860" y="136032"/>
                </a:cubicBezTo>
                <a:close/>
                <a:moveTo>
                  <a:pt x="1034996" y="120769"/>
                </a:moveTo>
                <a:cubicBezTo>
                  <a:pt x="978874" y="175978"/>
                  <a:pt x="928450" y="234924"/>
                  <a:pt x="875204" y="291081"/>
                </a:cubicBezTo>
                <a:cubicBezTo>
                  <a:pt x="812427" y="356711"/>
                  <a:pt x="762003" y="433761"/>
                  <a:pt x="691612" y="494655"/>
                </a:cubicBezTo>
                <a:cubicBezTo>
                  <a:pt x="638313" y="540338"/>
                  <a:pt x="591723" y="595494"/>
                  <a:pt x="544121" y="648756"/>
                </a:cubicBezTo>
                <a:cubicBezTo>
                  <a:pt x="514676" y="681124"/>
                  <a:pt x="488958" y="714386"/>
                  <a:pt x="463293" y="748649"/>
                </a:cubicBezTo>
                <a:cubicBezTo>
                  <a:pt x="445190" y="773385"/>
                  <a:pt x="446148" y="777174"/>
                  <a:pt x="466115" y="800963"/>
                </a:cubicBezTo>
                <a:cubicBezTo>
                  <a:pt x="507967" y="853278"/>
                  <a:pt x="554610" y="899908"/>
                  <a:pt x="613607" y="944644"/>
                </a:cubicBezTo>
                <a:cubicBezTo>
                  <a:pt x="768659" y="675387"/>
                  <a:pt x="905608" y="400499"/>
                  <a:pt x="1034996" y="120769"/>
                </a:cubicBezTo>
                <a:close/>
                <a:moveTo>
                  <a:pt x="1090039" y="22"/>
                </a:moveTo>
                <a:cubicBezTo>
                  <a:pt x="1115091" y="-689"/>
                  <a:pt x="1144163" y="15179"/>
                  <a:pt x="1149155" y="38034"/>
                </a:cubicBezTo>
                <a:cubicBezTo>
                  <a:pt x="1150113" y="44666"/>
                  <a:pt x="1148197" y="52297"/>
                  <a:pt x="1145374" y="58928"/>
                </a:cubicBezTo>
                <a:cubicBezTo>
                  <a:pt x="1115876" y="116980"/>
                  <a:pt x="1085420" y="174083"/>
                  <a:pt x="1055921" y="232082"/>
                </a:cubicBezTo>
                <a:cubicBezTo>
                  <a:pt x="1025518" y="291081"/>
                  <a:pt x="992186" y="349079"/>
                  <a:pt x="965563" y="409972"/>
                </a:cubicBezTo>
                <a:cubicBezTo>
                  <a:pt x="934148" y="481339"/>
                  <a:pt x="898047" y="548864"/>
                  <a:pt x="861893" y="617389"/>
                </a:cubicBezTo>
                <a:cubicBezTo>
                  <a:pt x="808594" y="716334"/>
                  <a:pt x="756306" y="816173"/>
                  <a:pt x="703007" y="915118"/>
                </a:cubicBezTo>
                <a:cubicBezTo>
                  <a:pt x="688737" y="940802"/>
                  <a:pt x="674467" y="967433"/>
                  <a:pt x="660197" y="994116"/>
                </a:cubicBezTo>
                <a:cubicBezTo>
                  <a:pt x="657322" y="998853"/>
                  <a:pt x="654500" y="1002643"/>
                  <a:pt x="651624" y="1006485"/>
                </a:cubicBezTo>
                <a:cubicBezTo>
                  <a:pt x="631657" y="1032168"/>
                  <a:pt x="612648" y="1034063"/>
                  <a:pt x="589806" y="1011221"/>
                </a:cubicBezTo>
                <a:cubicBezTo>
                  <a:pt x="577453" y="998853"/>
                  <a:pt x="566005" y="985538"/>
                  <a:pt x="553652" y="973170"/>
                </a:cubicBezTo>
                <a:cubicBezTo>
                  <a:pt x="547955" y="967433"/>
                  <a:pt x="539382" y="963643"/>
                  <a:pt x="529851" y="957012"/>
                </a:cubicBezTo>
                <a:cubicBezTo>
                  <a:pt x="503228" y="984590"/>
                  <a:pt x="478522" y="1011221"/>
                  <a:pt x="452804" y="1036905"/>
                </a:cubicBezTo>
                <a:cubicBezTo>
                  <a:pt x="429003" y="1060694"/>
                  <a:pt x="404297" y="1085430"/>
                  <a:pt x="377674" y="1105377"/>
                </a:cubicBezTo>
                <a:cubicBezTo>
                  <a:pt x="349134" y="1126324"/>
                  <a:pt x="308188" y="1110166"/>
                  <a:pt x="300627" y="1075904"/>
                </a:cubicBezTo>
                <a:cubicBezTo>
                  <a:pt x="286357" y="1013116"/>
                  <a:pt x="270170" y="951275"/>
                  <a:pt x="258722" y="888487"/>
                </a:cubicBezTo>
                <a:cubicBezTo>
                  <a:pt x="251161" y="851383"/>
                  <a:pt x="251161" y="813331"/>
                  <a:pt x="248286" y="776227"/>
                </a:cubicBezTo>
                <a:cubicBezTo>
                  <a:pt x="245411" y="739122"/>
                  <a:pt x="244452" y="701071"/>
                  <a:pt x="240672" y="663966"/>
                </a:cubicBezTo>
                <a:cubicBezTo>
                  <a:pt x="239714" y="656388"/>
                  <a:pt x="234975" y="647809"/>
                  <a:pt x="229277" y="642125"/>
                </a:cubicBezTo>
                <a:cubicBezTo>
                  <a:pt x="210215" y="620231"/>
                  <a:pt x="189290" y="600231"/>
                  <a:pt x="169322" y="579337"/>
                </a:cubicBezTo>
                <a:cubicBezTo>
                  <a:pt x="118898" y="525075"/>
                  <a:pt x="68474" y="470866"/>
                  <a:pt x="19009" y="415709"/>
                </a:cubicBezTo>
                <a:cubicBezTo>
                  <a:pt x="11395" y="407130"/>
                  <a:pt x="5697" y="397604"/>
                  <a:pt x="0" y="389078"/>
                </a:cubicBezTo>
                <a:cubicBezTo>
                  <a:pt x="15228" y="367184"/>
                  <a:pt x="36154" y="358605"/>
                  <a:pt x="58038" y="351974"/>
                </a:cubicBezTo>
                <a:cubicBezTo>
                  <a:pt x="153136" y="321501"/>
                  <a:pt x="249245" y="290133"/>
                  <a:pt x="344395" y="259660"/>
                </a:cubicBezTo>
                <a:cubicBezTo>
                  <a:pt x="453762" y="223503"/>
                  <a:pt x="564141" y="188346"/>
                  <a:pt x="673509" y="152189"/>
                </a:cubicBezTo>
                <a:cubicBezTo>
                  <a:pt x="785751" y="115085"/>
                  <a:pt x="898952" y="76086"/>
                  <a:pt x="1011248" y="36139"/>
                </a:cubicBezTo>
                <a:cubicBezTo>
                  <a:pt x="1031215" y="29455"/>
                  <a:pt x="1049265" y="18035"/>
                  <a:pt x="1067369" y="6614"/>
                </a:cubicBezTo>
                <a:cubicBezTo>
                  <a:pt x="1073785" y="2338"/>
                  <a:pt x="1081689" y="259"/>
                  <a:pt x="1090039" y="22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3" name="Google Shape;573;p33"/>
          <p:cNvSpPr/>
          <p:nvPr/>
        </p:nvSpPr>
        <p:spPr>
          <a:xfrm>
            <a:off x="0" y="2549483"/>
            <a:ext cx="587355" cy="791473"/>
          </a:xfrm>
          <a:custGeom>
            <a:avLst/>
            <a:gdLst/>
            <a:ahLst/>
            <a:cxnLst/>
            <a:rect l="l" t="t" r="r" b="b"/>
            <a:pathLst>
              <a:path w="21545" h="21318" extrusionOk="0">
                <a:moveTo>
                  <a:pt x="70" y="10412"/>
                </a:moveTo>
                <a:cubicBezTo>
                  <a:pt x="872" y="10028"/>
                  <a:pt x="1675" y="9618"/>
                  <a:pt x="2443" y="9233"/>
                </a:cubicBezTo>
                <a:cubicBezTo>
                  <a:pt x="2792" y="9054"/>
                  <a:pt x="3141" y="8798"/>
                  <a:pt x="3280" y="8516"/>
                </a:cubicBezTo>
                <a:cubicBezTo>
                  <a:pt x="4187" y="6902"/>
                  <a:pt x="5060" y="5262"/>
                  <a:pt x="5932" y="3647"/>
                </a:cubicBezTo>
                <a:cubicBezTo>
                  <a:pt x="6037" y="3468"/>
                  <a:pt x="6211" y="3314"/>
                  <a:pt x="6455" y="2981"/>
                </a:cubicBezTo>
                <a:cubicBezTo>
                  <a:pt x="7049" y="4596"/>
                  <a:pt x="7572" y="6030"/>
                  <a:pt x="8096" y="7465"/>
                </a:cubicBezTo>
                <a:cubicBezTo>
                  <a:pt x="8410" y="8336"/>
                  <a:pt x="8968" y="8721"/>
                  <a:pt x="10189" y="8772"/>
                </a:cubicBezTo>
                <a:cubicBezTo>
                  <a:pt x="12388" y="8875"/>
                  <a:pt x="14586" y="8926"/>
                  <a:pt x="17098" y="9003"/>
                </a:cubicBezTo>
                <a:cubicBezTo>
                  <a:pt x="15074" y="10156"/>
                  <a:pt x="12736" y="10566"/>
                  <a:pt x="10957" y="11744"/>
                </a:cubicBezTo>
                <a:cubicBezTo>
                  <a:pt x="12213" y="13538"/>
                  <a:pt x="14132" y="14973"/>
                  <a:pt x="15703" y="16792"/>
                </a:cubicBezTo>
                <a:cubicBezTo>
                  <a:pt x="14167" y="16510"/>
                  <a:pt x="13120" y="15946"/>
                  <a:pt x="12039" y="15408"/>
                </a:cubicBezTo>
                <a:cubicBezTo>
                  <a:pt x="11131" y="14947"/>
                  <a:pt x="10329" y="14383"/>
                  <a:pt x="9422" y="13948"/>
                </a:cubicBezTo>
                <a:cubicBezTo>
                  <a:pt x="8933" y="13717"/>
                  <a:pt x="8270" y="13640"/>
                  <a:pt x="7712" y="13512"/>
                </a:cubicBezTo>
                <a:cubicBezTo>
                  <a:pt x="6386" y="14922"/>
                  <a:pt x="5583" y="16408"/>
                  <a:pt x="3908" y="17766"/>
                </a:cubicBezTo>
                <a:cubicBezTo>
                  <a:pt x="3908" y="17330"/>
                  <a:pt x="3873" y="17151"/>
                  <a:pt x="3908" y="16971"/>
                </a:cubicBezTo>
                <a:cubicBezTo>
                  <a:pt x="4222" y="15741"/>
                  <a:pt x="4536" y="14512"/>
                  <a:pt x="4885" y="13307"/>
                </a:cubicBezTo>
                <a:cubicBezTo>
                  <a:pt x="4990" y="12897"/>
                  <a:pt x="4885" y="12615"/>
                  <a:pt x="4397" y="12487"/>
                </a:cubicBezTo>
                <a:cubicBezTo>
                  <a:pt x="3943" y="12359"/>
                  <a:pt x="3420" y="12257"/>
                  <a:pt x="2931" y="12257"/>
                </a:cubicBezTo>
                <a:cubicBezTo>
                  <a:pt x="1954" y="12231"/>
                  <a:pt x="1012" y="12231"/>
                  <a:pt x="0" y="12231"/>
                </a:cubicBezTo>
                <a:lnTo>
                  <a:pt x="0" y="13615"/>
                </a:lnTo>
                <a:cubicBezTo>
                  <a:pt x="698" y="13615"/>
                  <a:pt x="1431" y="13640"/>
                  <a:pt x="2233" y="13640"/>
                </a:cubicBezTo>
                <a:cubicBezTo>
                  <a:pt x="2163" y="14281"/>
                  <a:pt x="2129" y="14793"/>
                  <a:pt x="2024" y="15280"/>
                </a:cubicBezTo>
                <a:cubicBezTo>
                  <a:pt x="1710" y="16766"/>
                  <a:pt x="1326" y="18252"/>
                  <a:pt x="1012" y="19764"/>
                </a:cubicBezTo>
                <a:cubicBezTo>
                  <a:pt x="942" y="20097"/>
                  <a:pt x="1047" y="20507"/>
                  <a:pt x="1256" y="20815"/>
                </a:cubicBezTo>
                <a:cubicBezTo>
                  <a:pt x="1605" y="21302"/>
                  <a:pt x="2757" y="21481"/>
                  <a:pt x="3141" y="21148"/>
                </a:cubicBezTo>
                <a:cubicBezTo>
                  <a:pt x="4955" y="19585"/>
                  <a:pt x="6944" y="18124"/>
                  <a:pt x="8270" y="16254"/>
                </a:cubicBezTo>
                <a:cubicBezTo>
                  <a:pt x="8479" y="15972"/>
                  <a:pt x="8759" y="15716"/>
                  <a:pt x="9038" y="15408"/>
                </a:cubicBezTo>
                <a:cubicBezTo>
                  <a:pt x="12039" y="17074"/>
                  <a:pt x="15040" y="18457"/>
                  <a:pt x="18773" y="18739"/>
                </a:cubicBezTo>
                <a:cubicBezTo>
                  <a:pt x="18983" y="18457"/>
                  <a:pt x="19157" y="18227"/>
                  <a:pt x="19297" y="18022"/>
                </a:cubicBezTo>
                <a:cubicBezTo>
                  <a:pt x="17447" y="16177"/>
                  <a:pt x="15668" y="14383"/>
                  <a:pt x="13783" y="12513"/>
                </a:cubicBezTo>
                <a:cubicBezTo>
                  <a:pt x="14028" y="12359"/>
                  <a:pt x="14132" y="12257"/>
                  <a:pt x="14307" y="12205"/>
                </a:cubicBezTo>
                <a:cubicBezTo>
                  <a:pt x="16470" y="11283"/>
                  <a:pt x="18634" y="10335"/>
                  <a:pt x="20832" y="9413"/>
                </a:cubicBezTo>
                <a:cubicBezTo>
                  <a:pt x="21426" y="9182"/>
                  <a:pt x="21600" y="8849"/>
                  <a:pt x="21530" y="8413"/>
                </a:cubicBezTo>
                <a:cubicBezTo>
                  <a:pt x="21460" y="7978"/>
                  <a:pt x="20937" y="7952"/>
                  <a:pt x="20483" y="7927"/>
                </a:cubicBezTo>
                <a:cubicBezTo>
                  <a:pt x="18669" y="7798"/>
                  <a:pt x="16819" y="7670"/>
                  <a:pt x="15005" y="7568"/>
                </a:cubicBezTo>
                <a:cubicBezTo>
                  <a:pt x="13749" y="7517"/>
                  <a:pt x="12527" y="7517"/>
                  <a:pt x="11271" y="7491"/>
                </a:cubicBezTo>
                <a:cubicBezTo>
                  <a:pt x="10713" y="7491"/>
                  <a:pt x="10329" y="7389"/>
                  <a:pt x="10154" y="6927"/>
                </a:cubicBezTo>
                <a:cubicBezTo>
                  <a:pt x="9736" y="5749"/>
                  <a:pt x="9247" y="4596"/>
                  <a:pt x="8828" y="3417"/>
                </a:cubicBezTo>
                <a:cubicBezTo>
                  <a:pt x="8549" y="2623"/>
                  <a:pt x="8340" y="1828"/>
                  <a:pt x="8026" y="1060"/>
                </a:cubicBezTo>
                <a:cubicBezTo>
                  <a:pt x="7572" y="-16"/>
                  <a:pt x="7328" y="-119"/>
                  <a:pt x="5513" y="86"/>
                </a:cubicBezTo>
                <a:cubicBezTo>
                  <a:pt x="4327" y="2341"/>
                  <a:pt x="3071" y="4672"/>
                  <a:pt x="1850" y="7004"/>
                </a:cubicBezTo>
                <a:cubicBezTo>
                  <a:pt x="1640" y="7440"/>
                  <a:pt x="1291" y="7722"/>
                  <a:pt x="768" y="7978"/>
                </a:cubicBezTo>
                <a:cubicBezTo>
                  <a:pt x="523" y="8080"/>
                  <a:pt x="279" y="8208"/>
                  <a:pt x="35" y="8337"/>
                </a:cubicBezTo>
                <a:lnTo>
                  <a:pt x="35" y="10412"/>
                </a:ln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4" name="Google Shape;574;p33"/>
          <p:cNvSpPr/>
          <p:nvPr/>
        </p:nvSpPr>
        <p:spPr>
          <a:xfrm>
            <a:off x="11016057" y="2578022"/>
            <a:ext cx="329310" cy="353496"/>
          </a:xfrm>
          <a:custGeom>
            <a:avLst/>
            <a:gdLst/>
            <a:ahLst/>
            <a:cxnLst/>
            <a:rect l="l" t="t" r="r" b="b"/>
            <a:pathLst>
              <a:path w="21303" h="21178" extrusionOk="0">
                <a:moveTo>
                  <a:pt x="1354" y="20928"/>
                </a:moveTo>
                <a:cubicBezTo>
                  <a:pt x="2339" y="21498"/>
                  <a:pt x="3077" y="20985"/>
                  <a:pt x="3754" y="20472"/>
                </a:cubicBezTo>
                <a:cubicBezTo>
                  <a:pt x="9231" y="16711"/>
                  <a:pt x="14647" y="12949"/>
                  <a:pt x="20062" y="9131"/>
                </a:cubicBezTo>
                <a:cubicBezTo>
                  <a:pt x="20739" y="8675"/>
                  <a:pt x="21170" y="7649"/>
                  <a:pt x="21293" y="6794"/>
                </a:cubicBezTo>
                <a:cubicBezTo>
                  <a:pt x="21416" y="5882"/>
                  <a:pt x="20308" y="5768"/>
                  <a:pt x="19508" y="5597"/>
                </a:cubicBezTo>
                <a:cubicBezTo>
                  <a:pt x="14770" y="4571"/>
                  <a:pt x="10893" y="1893"/>
                  <a:pt x="6401" y="297"/>
                </a:cubicBezTo>
                <a:cubicBezTo>
                  <a:pt x="5478" y="-45"/>
                  <a:pt x="4801" y="-102"/>
                  <a:pt x="3816" y="183"/>
                </a:cubicBezTo>
                <a:cubicBezTo>
                  <a:pt x="3077" y="3830"/>
                  <a:pt x="2462" y="7307"/>
                  <a:pt x="1724" y="10784"/>
                </a:cubicBezTo>
                <a:cubicBezTo>
                  <a:pt x="1232" y="13234"/>
                  <a:pt x="616" y="15628"/>
                  <a:pt x="62" y="18078"/>
                </a:cubicBezTo>
                <a:cubicBezTo>
                  <a:pt x="-184" y="19332"/>
                  <a:pt x="308" y="20358"/>
                  <a:pt x="1354" y="20928"/>
                </a:cubicBezTo>
                <a:close/>
                <a:moveTo>
                  <a:pt x="6093" y="3773"/>
                </a:moveTo>
                <a:cubicBezTo>
                  <a:pt x="9354" y="5198"/>
                  <a:pt x="12308" y="6509"/>
                  <a:pt x="15631" y="7934"/>
                </a:cubicBezTo>
                <a:cubicBezTo>
                  <a:pt x="13970" y="9815"/>
                  <a:pt x="11693" y="10841"/>
                  <a:pt x="9847" y="12265"/>
                </a:cubicBezTo>
                <a:cubicBezTo>
                  <a:pt x="8001" y="13690"/>
                  <a:pt x="6278" y="15286"/>
                  <a:pt x="3693" y="16198"/>
                </a:cubicBezTo>
                <a:cubicBezTo>
                  <a:pt x="4431" y="12037"/>
                  <a:pt x="5231" y="8105"/>
                  <a:pt x="6093" y="3773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5" name="Google Shape;575;p33"/>
          <p:cNvSpPr/>
          <p:nvPr/>
        </p:nvSpPr>
        <p:spPr>
          <a:xfrm>
            <a:off x="171238" y="675426"/>
            <a:ext cx="572369" cy="733364"/>
          </a:xfrm>
          <a:custGeom>
            <a:avLst/>
            <a:gdLst/>
            <a:ahLst/>
            <a:cxnLst/>
            <a:rect l="l" t="t" r="r" b="b"/>
            <a:pathLst>
              <a:path w="572369" h="733364" extrusionOk="0">
                <a:moveTo>
                  <a:pt x="342282" y="600998"/>
                </a:moveTo>
                <a:cubicBezTo>
                  <a:pt x="338641" y="601101"/>
                  <a:pt x="334598" y="602289"/>
                  <a:pt x="330079" y="604904"/>
                </a:cubicBezTo>
                <a:cubicBezTo>
                  <a:pt x="312005" y="614421"/>
                  <a:pt x="292028" y="623930"/>
                  <a:pt x="275856" y="637249"/>
                </a:cubicBezTo>
                <a:cubicBezTo>
                  <a:pt x="261587" y="648673"/>
                  <a:pt x="265392" y="664845"/>
                  <a:pt x="280612" y="673406"/>
                </a:cubicBezTo>
                <a:cubicBezTo>
                  <a:pt x="287271" y="676259"/>
                  <a:pt x="294882" y="677208"/>
                  <a:pt x="306297" y="681009"/>
                </a:cubicBezTo>
                <a:cubicBezTo>
                  <a:pt x="322469" y="673406"/>
                  <a:pt x="340543" y="666742"/>
                  <a:pt x="357666" y="656276"/>
                </a:cubicBezTo>
                <a:cubicBezTo>
                  <a:pt x="371936" y="647715"/>
                  <a:pt x="373838" y="634396"/>
                  <a:pt x="366228" y="620128"/>
                </a:cubicBezTo>
                <a:cubicBezTo>
                  <a:pt x="360520" y="610139"/>
                  <a:pt x="353207" y="600688"/>
                  <a:pt x="342282" y="600998"/>
                </a:cubicBezTo>
                <a:close/>
                <a:moveTo>
                  <a:pt x="330198" y="542238"/>
                </a:moveTo>
                <a:cubicBezTo>
                  <a:pt x="347202" y="542357"/>
                  <a:pt x="362898" y="548777"/>
                  <a:pt x="378594" y="561144"/>
                </a:cubicBezTo>
                <a:cubicBezTo>
                  <a:pt x="407133" y="583981"/>
                  <a:pt x="425207" y="639155"/>
                  <a:pt x="415694" y="674354"/>
                </a:cubicBezTo>
                <a:cubicBezTo>
                  <a:pt x="406182" y="708605"/>
                  <a:pt x="365277" y="734287"/>
                  <a:pt x="324371" y="733339"/>
                </a:cubicBezTo>
                <a:cubicBezTo>
                  <a:pt x="311053" y="730485"/>
                  <a:pt x="296784" y="727632"/>
                  <a:pt x="283466" y="726674"/>
                </a:cubicBezTo>
                <a:cubicBezTo>
                  <a:pt x="258733" y="724778"/>
                  <a:pt x="239707" y="715260"/>
                  <a:pt x="231146" y="690527"/>
                </a:cubicBezTo>
                <a:cubicBezTo>
                  <a:pt x="219730" y="661035"/>
                  <a:pt x="211169" y="628689"/>
                  <a:pt x="229243" y="600154"/>
                </a:cubicBezTo>
                <a:cubicBezTo>
                  <a:pt x="239707" y="583981"/>
                  <a:pt x="256830" y="571610"/>
                  <a:pt x="273954" y="561144"/>
                </a:cubicBezTo>
                <a:cubicBezTo>
                  <a:pt x="294882" y="548303"/>
                  <a:pt x="313194" y="542120"/>
                  <a:pt x="330198" y="542238"/>
                </a:cubicBezTo>
                <a:close/>
                <a:moveTo>
                  <a:pt x="475326" y="261603"/>
                </a:moveTo>
                <a:cubicBezTo>
                  <a:pt x="326938" y="273018"/>
                  <a:pt x="187076" y="304413"/>
                  <a:pt x="45350" y="351983"/>
                </a:cubicBezTo>
                <a:cubicBezTo>
                  <a:pt x="51052" y="399537"/>
                  <a:pt x="55821" y="446152"/>
                  <a:pt x="72928" y="489917"/>
                </a:cubicBezTo>
                <a:cubicBezTo>
                  <a:pt x="112896" y="486112"/>
                  <a:pt x="474394" y="393838"/>
                  <a:pt x="507674" y="378618"/>
                </a:cubicBezTo>
                <a:cubicBezTo>
                  <a:pt x="497229" y="341507"/>
                  <a:pt x="486757" y="304413"/>
                  <a:pt x="475326" y="261603"/>
                </a:cubicBezTo>
                <a:close/>
                <a:moveTo>
                  <a:pt x="480096" y="199769"/>
                </a:moveTo>
                <a:cubicBezTo>
                  <a:pt x="496270" y="199769"/>
                  <a:pt x="507674" y="212139"/>
                  <a:pt x="511484" y="228314"/>
                </a:cubicBezTo>
                <a:cubicBezTo>
                  <a:pt x="516254" y="246384"/>
                  <a:pt x="520037" y="264453"/>
                  <a:pt x="525766" y="282539"/>
                </a:cubicBezTo>
                <a:cubicBezTo>
                  <a:pt x="536211" y="318678"/>
                  <a:pt x="548575" y="353878"/>
                  <a:pt x="560006" y="390033"/>
                </a:cubicBezTo>
                <a:cubicBezTo>
                  <a:pt x="564748" y="404297"/>
                  <a:pt x="567600" y="418562"/>
                  <a:pt x="572369" y="437586"/>
                </a:cubicBezTo>
                <a:cubicBezTo>
                  <a:pt x="480096" y="456628"/>
                  <a:pt x="389715" y="477546"/>
                  <a:pt x="299334" y="494677"/>
                </a:cubicBezTo>
                <a:cubicBezTo>
                  <a:pt x="210871" y="510852"/>
                  <a:pt x="128110" y="554601"/>
                  <a:pt x="31068" y="555556"/>
                </a:cubicBezTo>
                <a:cubicBezTo>
                  <a:pt x="28217" y="535576"/>
                  <a:pt x="25365" y="517507"/>
                  <a:pt x="22514" y="499437"/>
                </a:cubicBezTo>
                <a:cubicBezTo>
                  <a:pt x="14894" y="444257"/>
                  <a:pt x="7300" y="390033"/>
                  <a:pt x="639" y="335808"/>
                </a:cubicBezTo>
                <a:cubicBezTo>
                  <a:pt x="-3172" y="306307"/>
                  <a:pt x="10151" y="289193"/>
                  <a:pt x="38688" y="283478"/>
                </a:cubicBezTo>
                <a:cubicBezTo>
                  <a:pt x="158539" y="257799"/>
                  <a:pt x="278417" y="231164"/>
                  <a:pt x="398295" y="206424"/>
                </a:cubicBezTo>
                <a:cubicBezTo>
                  <a:pt x="424913" y="200724"/>
                  <a:pt x="452518" y="199769"/>
                  <a:pt x="480096" y="199769"/>
                </a:cubicBezTo>
                <a:close/>
                <a:moveTo>
                  <a:pt x="240680" y="60576"/>
                </a:moveTo>
                <a:cubicBezTo>
                  <a:pt x="224516" y="60576"/>
                  <a:pt x="204535" y="61530"/>
                  <a:pt x="195022" y="79610"/>
                </a:cubicBezTo>
                <a:cubicBezTo>
                  <a:pt x="184553" y="97682"/>
                  <a:pt x="195970" y="109098"/>
                  <a:pt x="225464" y="111004"/>
                </a:cubicBezTo>
                <a:cubicBezTo>
                  <a:pt x="240680" y="107199"/>
                  <a:pt x="256853" y="104339"/>
                  <a:pt x="271121" y="97682"/>
                </a:cubicBezTo>
                <a:cubicBezTo>
                  <a:pt x="275877" y="95784"/>
                  <a:pt x="279686" y="78657"/>
                  <a:pt x="278739" y="77704"/>
                </a:cubicBezTo>
                <a:cubicBezTo>
                  <a:pt x="267312" y="70093"/>
                  <a:pt x="254001" y="61530"/>
                  <a:pt x="240680" y="60576"/>
                </a:cubicBezTo>
                <a:close/>
                <a:moveTo>
                  <a:pt x="230220" y="648"/>
                </a:moveTo>
                <a:cubicBezTo>
                  <a:pt x="280643" y="4453"/>
                  <a:pt x="311075" y="29182"/>
                  <a:pt x="327248" y="74852"/>
                </a:cubicBezTo>
                <a:cubicBezTo>
                  <a:pt x="345325" y="127170"/>
                  <a:pt x="332961" y="141445"/>
                  <a:pt x="284442" y="159518"/>
                </a:cubicBezTo>
                <a:cubicBezTo>
                  <a:pt x="252096" y="171886"/>
                  <a:pt x="216899" y="166175"/>
                  <a:pt x="184553" y="159518"/>
                </a:cubicBezTo>
                <a:cubicBezTo>
                  <a:pt x="162677" y="155713"/>
                  <a:pt x="153164" y="132882"/>
                  <a:pt x="146504" y="111004"/>
                </a:cubicBezTo>
                <a:cubicBezTo>
                  <a:pt x="142695" y="99581"/>
                  <a:pt x="143652" y="86267"/>
                  <a:pt x="142695" y="79610"/>
                </a:cubicBezTo>
                <a:cubicBezTo>
                  <a:pt x="144599" y="16822"/>
                  <a:pt x="172189" y="-4111"/>
                  <a:pt x="230220" y="648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6" name="Google Shape;576;p33"/>
          <p:cNvSpPr/>
          <p:nvPr/>
        </p:nvSpPr>
        <p:spPr>
          <a:xfrm>
            <a:off x="475633" y="1246204"/>
            <a:ext cx="1570366" cy="1584313"/>
          </a:xfrm>
          <a:custGeom>
            <a:avLst/>
            <a:gdLst/>
            <a:ahLst/>
            <a:cxnLst/>
            <a:rect l="l" t="t" r="r" b="b"/>
            <a:pathLst>
              <a:path w="1570366" h="1584313" extrusionOk="0">
                <a:moveTo>
                  <a:pt x="957398" y="800303"/>
                </a:moveTo>
                <a:cubicBezTo>
                  <a:pt x="964920" y="801997"/>
                  <a:pt x="974433" y="805326"/>
                  <a:pt x="986325" y="809369"/>
                </a:cubicBezTo>
                <a:cubicBezTo>
                  <a:pt x="995839" y="813176"/>
                  <a:pt x="1004400" y="817929"/>
                  <a:pt x="1012958" y="822687"/>
                </a:cubicBezTo>
                <a:cubicBezTo>
                  <a:pt x="1024372" y="828395"/>
                  <a:pt x="1030081" y="837906"/>
                  <a:pt x="1026276" y="850273"/>
                </a:cubicBezTo>
                <a:cubicBezTo>
                  <a:pt x="1022472" y="864546"/>
                  <a:pt x="1010105" y="868349"/>
                  <a:pt x="996791" y="866447"/>
                </a:cubicBezTo>
                <a:cubicBezTo>
                  <a:pt x="974906" y="863595"/>
                  <a:pt x="953030" y="857887"/>
                  <a:pt x="933049" y="854080"/>
                </a:cubicBezTo>
                <a:cubicBezTo>
                  <a:pt x="930196" y="804851"/>
                  <a:pt x="934834" y="795220"/>
                  <a:pt x="957398" y="800303"/>
                </a:cubicBezTo>
                <a:close/>
                <a:moveTo>
                  <a:pt x="966540" y="703962"/>
                </a:moveTo>
                <a:cubicBezTo>
                  <a:pt x="998887" y="707767"/>
                  <a:pt x="1025522" y="719183"/>
                  <a:pt x="1051208" y="730599"/>
                </a:cubicBezTo>
                <a:cubicBezTo>
                  <a:pt x="1063572" y="736307"/>
                  <a:pt x="1074038" y="744869"/>
                  <a:pt x="1068331" y="760090"/>
                </a:cubicBezTo>
                <a:cubicBezTo>
                  <a:pt x="1063572" y="773409"/>
                  <a:pt x="1052157" y="780068"/>
                  <a:pt x="1038845" y="777211"/>
                </a:cubicBezTo>
                <a:cubicBezTo>
                  <a:pt x="1014107" y="773409"/>
                  <a:pt x="990323" y="767697"/>
                  <a:pt x="960832" y="761042"/>
                </a:cubicBezTo>
                <a:cubicBezTo>
                  <a:pt x="962735" y="740112"/>
                  <a:pt x="964637" y="722989"/>
                  <a:pt x="966540" y="703962"/>
                </a:cubicBezTo>
                <a:close/>
                <a:moveTo>
                  <a:pt x="945708" y="625016"/>
                </a:moveTo>
                <a:cubicBezTo>
                  <a:pt x="926692" y="683963"/>
                  <a:pt x="908564" y="739157"/>
                  <a:pt x="890510" y="795234"/>
                </a:cubicBezTo>
                <a:cubicBezTo>
                  <a:pt x="879116" y="830485"/>
                  <a:pt x="870533" y="865662"/>
                  <a:pt x="857214" y="898925"/>
                </a:cubicBezTo>
                <a:cubicBezTo>
                  <a:pt x="844857" y="930349"/>
                  <a:pt x="828653" y="960816"/>
                  <a:pt x="814447" y="991209"/>
                </a:cubicBezTo>
                <a:cubicBezTo>
                  <a:pt x="816297" y="993123"/>
                  <a:pt x="818220" y="995036"/>
                  <a:pt x="820144" y="996950"/>
                </a:cubicBezTo>
                <a:cubicBezTo>
                  <a:pt x="853441" y="985543"/>
                  <a:pt x="888587" y="976933"/>
                  <a:pt x="915224" y="950292"/>
                </a:cubicBezTo>
                <a:cubicBezTo>
                  <a:pt x="921883" y="944626"/>
                  <a:pt x="934314" y="939842"/>
                  <a:pt x="940973" y="941756"/>
                </a:cubicBezTo>
                <a:cubicBezTo>
                  <a:pt x="948520" y="943669"/>
                  <a:pt x="955179" y="955076"/>
                  <a:pt x="958065" y="963612"/>
                </a:cubicBezTo>
                <a:cubicBezTo>
                  <a:pt x="960951" y="972223"/>
                  <a:pt x="958065" y="982673"/>
                  <a:pt x="959989" y="993123"/>
                </a:cubicBezTo>
                <a:cubicBezTo>
                  <a:pt x="959989" y="1011226"/>
                  <a:pt x="957103" y="1029256"/>
                  <a:pt x="965686" y="1055897"/>
                </a:cubicBezTo>
                <a:cubicBezTo>
                  <a:pt x="988476" y="1026386"/>
                  <a:pt x="1010377" y="1005486"/>
                  <a:pt x="1024658" y="979803"/>
                </a:cubicBezTo>
                <a:cubicBezTo>
                  <a:pt x="1047447" y="936972"/>
                  <a:pt x="1066537" y="892302"/>
                  <a:pt x="1086515" y="847558"/>
                </a:cubicBezTo>
                <a:cubicBezTo>
                  <a:pt x="1097909" y="820918"/>
                  <a:pt x="1113152" y="796191"/>
                  <a:pt x="1121661" y="768594"/>
                </a:cubicBezTo>
                <a:cubicBezTo>
                  <a:pt x="1130244" y="740114"/>
                  <a:pt x="1144524" y="710603"/>
                  <a:pt x="1136903" y="677266"/>
                </a:cubicBezTo>
                <a:cubicBezTo>
                  <a:pt x="1073196" y="659236"/>
                  <a:pt x="1010377" y="643046"/>
                  <a:pt x="945708" y="625016"/>
                </a:cubicBezTo>
                <a:close/>
                <a:moveTo>
                  <a:pt x="1449888" y="495642"/>
                </a:moveTo>
                <a:cubicBezTo>
                  <a:pt x="1435608" y="502265"/>
                  <a:pt x="1426137" y="508005"/>
                  <a:pt x="1415630" y="511758"/>
                </a:cubicBezTo>
                <a:cubicBezTo>
                  <a:pt x="1383296" y="523165"/>
                  <a:pt x="1369015" y="547009"/>
                  <a:pt x="1360506" y="580272"/>
                </a:cubicBezTo>
                <a:cubicBezTo>
                  <a:pt x="1341416" y="655410"/>
                  <a:pt x="1319589" y="730547"/>
                  <a:pt x="1293914" y="803844"/>
                </a:cubicBezTo>
                <a:cubicBezTo>
                  <a:pt x="1273936" y="860878"/>
                  <a:pt x="1248187" y="915115"/>
                  <a:pt x="1224435" y="970309"/>
                </a:cubicBezTo>
                <a:cubicBezTo>
                  <a:pt x="1199722" y="1026386"/>
                  <a:pt x="1175897" y="1083494"/>
                  <a:pt x="1147410" y="1137731"/>
                </a:cubicBezTo>
                <a:cubicBezTo>
                  <a:pt x="1106492" y="1215738"/>
                  <a:pt x="1061727" y="1291832"/>
                  <a:pt x="1019922" y="1368883"/>
                </a:cubicBezTo>
                <a:cubicBezTo>
                  <a:pt x="996097" y="1411714"/>
                  <a:pt x="974269" y="1456384"/>
                  <a:pt x="952368" y="1500171"/>
                </a:cubicBezTo>
                <a:cubicBezTo>
                  <a:pt x="955179" y="1502084"/>
                  <a:pt x="957103" y="1503998"/>
                  <a:pt x="959989" y="1505838"/>
                </a:cubicBezTo>
                <a:cubicBezTo>
                  <a:pt x="1045597" y="1468747"/>
                  <a:pt x="1115002" y="1411714"/>
                  <a:pt x="1154069" y="1324139"/>
                </a:cubicBezTo>
                <a:cubicBezTo>
                  <a:pt x="1182556" y="1258495"/>
                  <a:pt x="1206381" y="1191011"/>
                  <a:pt x="1233980" y="1125368"/>
                </a:cubicBezTo>
                <a:cubicBezTo>
                  <a:pt x="1267277" y="1045447"/>
                  <a:pt x="1300573" y="965526"/>
                  <a:pt x="1325286" y="882809"/>
                </a:cubicBezTo>
                <a:cubicBezTo>
                  <a:pt x="1351923" y="794277"/>
                  <a:pt x="1381372" y="708690"/>
                  <a:pt x="1409933" y="621189"/>
                </a:cubicBezTo>
                <a:cubicBezTo>
                  <a:pt x="1423251" y="580272"/>
                  <a:pt x="1435608" y="540312"/>
                  <a:pt x="1449888" y="495642"/>
                </a:cubicBezTo>
                <a:close/>
                <a:moveTo>
                  <a:pt x="438642" y="240646"/>
                </a:moveTo>
                <a:cubicBezTo>
                  <a:pt x="436719" y="245429"/>
                  <a:pt x="431983" y="252052"/>
                  <a:pt x="431021" y="258749"/>
                </a:cubicBezTo>
                <a:cubicBezTo>
                  <a:pt x="422438" y="327263"/>
                  <a:pt x="396763" y="391951"/>
                  <a:pt x="373974" y="456638"/>
                </a:cubicBezTo>
                <a:cubicBezTo>
                  <a:pt x="327359" y="586012"/>
                  <a:pt x="279782" y="715387"/>
                  <a:pt x="228432" y="843805"/>
                </a:cubicBezTo>
                <a:cubicBezTo>
                  <a:pt x="183667" y="956989"/>
                  <a:pt x="133278" y="1067304"/>
                  <a:pt x="86663" y="1179605"/>
                </a:cubicBezTo>
                <a:cubicBezTo>
                  <a:pt x="74307" y="1208085"/>
                  <a:pt x="65724" y="1238552"/>
                  <a:pt x="55291" y="1269976"/>
                </a:cubicBezTo>
                <a:cubicBezTo>
                  <a:pt x="91399" y="1288006"/>
                  <a:pt x="120922" y="1307066"/>
                  <a:pt x="153256" y="1319429"/>
                </a:cubicBezTo>
                <a:cubicBezTo>
                  <a:pt x="221773" y="1347026"/>
                  <a:pt x="292139" y="1371753"/>
                  <a:pt x="361617" y="1395523"/>
                </a:cubicBezTo>
                <a:cubicBezTo>
                  <a:pt x="404384" y="1410757"/>
                  <a:pt x="448187" y="1422164"/>
                  <a:pt x="490955" y="1435484"/>
                </a:cubicBezTo>
                <a:cubicBezTo>
                  <a:pt x="566130" y="1459254"/>
                  <a:pt x="644118" y="1473531"/>
                  <a:pt x="722105" y="1485894"/>
                </a:cubicBezTo>
                <a:cubicBezTo>
                  <a:pt x="769682" y="1493474"/>
                  <a:pt x="818220" y="1502084"/>
                  <a:pt x="866759" y="1509664"/>
                </a:cubicBezTo>
                <a:cubicBezTo>
                  <a:pt x="875268" y="1496344"/>
                  <a:pt x="883851" y="1485894"/>
                  <a:pt x="890510" y="1473531"/>
                </a:cubicBezTo>
                <a:cubicBezTo>
                  <a:pt x="917147" y="1425034"/>
                  <a:pt x="942823" y="1376463"/>
                  <a:pt x="971383" y="1327966"/>
                </a:cubicBezTo>
                <a:cubicBezTo>
                  <a:pt x="1040788" y="1204332"/>
                  <a:pt x="1111228" y="1080624"/>
                  <a:pt x="1169238" y="951249"/>
                </a:cubicBezTo>
                <a:cubicBezTo>
                  <a:pt x="1191139" y="902752"/>
                  <a:pt x="1213929" y="855212"/>
                  <a:pt x="1233906" y="806714"/>
                </a:cubicBezTo>
                <a:cubicBezTo>
                  <a:pt x="1252996" y="760057"/>
                  <a:pt x="1268165" y="712517"/>
                  <a:pt x="1283407" y="664903"/>
                </a:cubicBezTo>
                <a:cubicBezTo>
                  <a:pt x="1298649" y="615449"/>
                  <a:pt x="1311006" y="564082"/>
                  <a:pt x="1326248" y="509845"/>
                </a:cubicBezTo>
                <a:cubicBezTo>
                  <a:pt x="1253884" y="485118"/>
                  <a:pt x="1184480" y="461348"/>
                  <a:pt x="1113152" y="436621"/>
                </a:cubicBezTo>
                <a:cubicBezTo>
                  <a:pt x="1088364" y="489901"/>
                  <a:pt x="1074084" y="541269"/>
                  <a:pt x="1068387" y="598376"/>
                </a:cubicBezTo>
                <a:cubicBezTo>
                  <a:pt x="1095986" y="606912"/>
                  <a:pt x="1122623" y="613536"/>
                  <a:pt x="1148298" y="622146"/>
                </a:cubicBezTo>
                <a:cubicBezTo>
                  <a:pt x="1182556" y="632596"/>
                  <a:pt x="1201572" y="663063"/>
                  <a:pt x="1193951" y="697283"/>
                </a:cubicBezTo>
                <a:cubicBezTo>
                  <a:pt x="1188253" y="723924"/>
                  <a:pt x="1181594" y="750564"/>
                  <a:pt x="1171161" y="776247"/>
                </a:cubicBezTo>
                <a:cubicBezTo>
                  <a:pt x="1148298" y="830485"/>
                  <a:pt x="1121661" y="882809"/>
                  <a:pt x="1100721" y="937929"/>
                </a:cubicBezTo>
                <a:cubicBezTo>
                  <a:pt x="1075046" y="1006443"/>
                  <a:pt x="1034129" y="1064507"/>
                  <a:pt x="982778" y="1114917"/>
                </a:cubicBezTo>
                <a:cubicBezTo>
                  <a:pt x="962800" y="1133904"/>
                  <a:pt x="940899" y="1150094"/>
                  <a:pt x="920921" y="1166285"/>
                </a:cubicBezTo>
                <a:cubicBezTo>
                  <a:pt x="891472" y="1148181"/>
                  <a:pt x="884813" y="1135818"/>
                  <a:pt x="897170" y="1106307"/>
                </a:cubicBezTo>
                <a:cubicBezTo>
                  <a:pt x="907603" y="1082537"/>
                  <a:pt x="906715" y="1060680"/>
                  <a:pt x="903829" y="1032127"/>
                </a:cubicBezTo>
                <a:cubicBezTo>
                  <a:pt x="863873" y="1048317"/>
                  <a:pt x="827691" y="1063550"/>
                  <a:pt x="790621" y="1077827"/>
                </a:cubicBezTo>
                <a:cubicBezTo>
                  <a:pt x="763984" y="1088277"/>
                  <a:pt x="738309" y="1095857"/>
                  <a:pt x="710710" y="1071130"/>
                </a:cubicBezTo>
                <a:cubicBezTo>
                  <a:pt x="715446" y="1055897"/>
                  <a:pt x="716408" y="1034040"/>
                  <a:pt x="727802" y="1024547"/>
                </a:cubicBezTo>
                <a:cubicBezTo>
                  <a:pt x="761099" y="994080"/>
                  <a:pt x="774417" y="953162"/>
                  <a:pt x="792545" y="915115"/>
                </a:cubicBezTo>
                <a:cubicBezTo>
                  <a:pt x="808675" y="879938"/>
                  <a:pt x="824880" y="844762"/>
                  <a:pt x="837236" y="807598"/>
                </a:cubicBezTo>
                <a:cubicBezTo>
                  <a:pt x="860988" y="736287"/>
                  <a:pt x="881927" y="664020"/>
                  <a:pt x="904791" y="592636"/>
                </a:cubicBezTo>
                <a:cubicBezTo>
                  <a:pt x="915224" y="559372"/>
                  <a:pt x="927580" y="554589"/>
                  <a:pt x="961839" y="565995"/>
                </a:cubicBezTo>
                <a:cubicBezTo>
                  <a:pt x="979967" y="571736"/>
                  <a:pt x="997059" y="577402"/>
                  <a:pt x="1017036" y="583142"/>
                </a:cubicBezTo>
                <a:cubicBezTo>
                  <a:pt x="1023696" y="553632"/>
                  <a:pt x="1027469" y="526992"/>
                  <a:pt x="1034129" y="502265"/>
                </a:cubicBezTo>
                <a:cubicBezTo>
                  <a:pt x="1040788" y="476581"/>
                  <a:pt x="1051295" y="450898"/>
                  <a:pt x="1059878" y="424257"/>
                </a:cubicBezTo>
                <a:cubicBezTo>
                  <a:pt x="851517" y="363397"/>
                  <a:pt x="647891" y="302536"/>
                  <a:pt x="438642" y="240646"/>
                </a:cubicBezTo>
                <a:close/>
                <a:moveTo>
                  <a:pt x="546994" y="171819"/>
                </a:moveTo>
                <a:cubicBezTo>
                  <a:pt x="533315" y="172407"/>
                  <a:pt x="519996" y="177872"/>
                  <a:pt x="508121" y="194062"/>
                </a:cubicBezTo>
                <a:cubicBezTo>
                  <a:pt x="518554" y="199728"/>
                  <a:pt x="528099" y="206425"/>
                  <a:pt x="538531" y="209295"/>
                </a:cubicBezTo>
                <a:cubicBezTo>
                  <a:pt x="630799" y="234979"/>
                  <a:pt x="724029" y="260663"/>
                  <a:pt x="817259" y="286346"/>
                </a:cubicBezTo>
                <a:cubicBezTo>
                  <a:pt x="893396" y="307246"/>
                  <a:pt x="969460" y="327263"/>
                  <a:pt x="1044635" y="351990"/>
                </a:cubicBezTo>
                <a:cubicBezTo>
                  <a:pt x="1079855" y="363397"/>
                  <a:pt x="1097909" y="367150"/>
                  <a:pt x="1118849" y="320566"/>
                </a:cubicBezTo>
                <a:cubicBezTo>
                  <a:pt x="1067499" y="306290"/>
                  <a:pt x="1017998" y="292013"/>
                  <a:pt x="968498" y="278693"/>
                </a:cubicBezTo>
                <a:cubicBezTo>
                  <a:pt x="906715" y="263459"/>
                  <a:pt x="844857" y="249256"/>
                  <a:pt x="783000" y="233066"/>
                </a:cubicBezTo>
                <a:cubicBezTo>
                  <a:pt x="717370" y="215919"/>
                  <a:pt x="653663" y="195975"/>
                  <a:pt x="588032" y="178828"/>
                </a:cubicBezTo>
                <a:cubicBezTo>
                  <a:pt x="574713" y="175517"/>
                  <a:pt x="560673" y="171230"/>
                  <a:pt x="546994" y="171819"/>
                </a:cubicBezTo>
                <a:close/>
                <a:moveTo>
                  <a:pt x="585146" y="52324"/>
                </a:moveTo>
                <a:cubicBezTo>
                  <a:pt x="585146" y="65644"/>
                  <a:pt x="585146" y="76094"/>
                  <a:pt x="585146" y="86544"/>
                </a:cubicBezTo>
                <a:cubicBezTo>
                  <a:pt x="627026" y="96037"/>
                  <a:pt x="668831" y="104648"/>
                  <a:pt x="708787" y="117011"/>
                </a:cubicBezTo>
                <a:cubicBezTo>
                  <a:pt x="749704" y="129375"/>
                  <a:pt x="794469" y="135041"/>
                  <a:pt x="824880" y="169335"/>
                </a:cubicBezTo>
                <a:cubicBezTo>
                  <a:pt x="737347" y="162638"/>
                  <a:pt x="655512" y="130331"/>
                  <a:pt x="569904" y="122678"/>
                </a:cubicBezTo>
                <a:cubicBezTo>
                  <a:pt x="568942" y="125548"/>
                  <a:pt x="568054" y="128418"/>
                  <a:pt x="567092" y="131288"/>
                </a:cubicBezTo>
                <a:cubicBezTo>
                  <a:pt x="571828" y="134085"/>
                  <a:pt x="576563" y="137911"/>
                  <a:pt x="582261" y="139825"/>
                </a:cubicBezTo>
                <a:cubicBezTo>
                  <a:pt x="647003" y="157928"/>
                  <a:pt x="712634" y="175002"/>
                  <a:pt x="777303" y="192149"/>
                </a:cubicBezTo>
                <a:cubicBezTo>
                  <a:pt x="799205" y="197889"/>
                  <a:pt x="821032" y="203555"/>
                  <a:pt x="842934" y="209295"/>
                </a:cubicBezTo>
                <a:cubicBezTo>
                  <a:pt x="893396" y="221659"/>
                  <a:pt x="944746" y="233066"/>
                  <a:pt x="996097" y="245429"/>
                </a:cubicBezTo>
                <a:cubicBezTo>
                  <a:pt x="1050333" y="258749"/>
                  <a:pt x="1102645" y="275896"/>
                  <a:pt x="1156881" y="284433"/>
                </a:cubicBezTo>
                <a:cubicBezTo>
                  <a:pt x="1207269" y="292969"/>
                  <a:pt x="1257732" y="297753"/>
                  <a:pt x="1302423" y="327263"/>
                </a:cubicBezTo>
                <a:cubicBezTo>
                  <a:pt x="1310044" y="331973"/>
                  <a:pt x="1322401" y="332930"/>
                  <a:pt x="1331945" y="331973"/>
                </a:cubicBezTo>
                <a:cubicBezTo>
                  <a:pt x="1377598" y="328220"/>
                  <a:pt x="1409933" y="358613"/>
                  <a:pt x="1447965" y="374804"/>
                </a:cubicBezTo>
                <a:cubicBezTo>
                  <a:pt x="1440343" y="377674"/>
                  <a:pt x="1433684" y="377674"/>
                  <a:pt x="1427987" y="375760"/>
                </a:cubicBezTo>
                <a:cubicBezTo>
                  <a:pt x="1417554" y="371934"/>
                  <a:pt x="1407047" y="363397"/>
                  <a:pt x="1396614" y="363397"/>
                </a:cubicBezTo>
                <a:cubicBezTo>
                  <a:pt x="1339567" y="364354"/>
                  <a:pt x="1284369" y="352947"/>
                  <a:pt x="1229171" y="339627"/>
                </a:cubicBezTo>
                <a:cubicBezTo>
                  <a:pt x="1193951" y="331016"/>
                  <a:pt x="1169238" y="344337"/>
                  <a:pt x="1150222" y="378630"/>
                </a:cubicBezTo>
                <a:cubicBezTo>
                  <a:pt x="1164502" y="384297"/>
                  <a:pt x="1176859" y="388124"/>
                  <a:pt x="1189215" y="392907"/>
                </a:cubicBezTo>
                <a:cubicBezTo>
                  <a:pt x="1243451" y="411894"/>
                  <a:pt x="1298649" y="429041"/>
                  <a:pt x="1351923" y="450898"/>
                </a:cubicBezTo>
                <a:cubicBezTo>
                  <a:pt x="1372863" y="460391"/>
                  <a:pt x="1387069" y="459434"/>
                  <a:pt x="1402312" y="445157"/>
                </a:cubicBezTo>
                <a:cubicBezTo>
                  <a:pt x="1408009" y="439491"/>
                  <a:pt x="1416592" y="435664"/>
                  <a:pt x="1423251" y="429998"/>
                </a:cubicBezTo>
                <a:cubicBezTo>
                  <a:pt x="1453736" y="407110"/>
                  <a:pt x="1475564" y="376717"/>
                  <a:pt x="1489844" y="341466"/>
                </a:cubicBezTo>
                <a:cubicBezTo>
                  <a:pt x="1498427" y="321523"/>
                  <a:pt x="1494579" y="316740"/>
                  <a:pt x="1473640" y="309160"/>
                </a:cubicBezTo>
                <a:cubicBezTo>
                  <a:pt x="1445153" y="299666"/>
                  <a:pt x="1416592" y="289216"/>
                  <a:pt x="1388031" y="279649"/>
                </a:cubicBezTo>
                <a:cubicBezTo>
                  <a:pt x="1356659" y="269199"/>
                  <a:pt x="1326248" y="257792"/>
                  <a:pt x="1294802" y="250213"/>
                </a:cubicBezTo>
                <a:cubicBezTo>
                  <a:pt x="1193063" y="225412"/>
                  <a:pt x="1090288" y="204512"/>
                  <a:pt x="987588" y="179785"/>
                </a:cubicBezTo>
                <a:cubicBezTo>
                  <a:pt x="925731" y="165508"/>
                  <a:pt x="863873" y="148361"/>
                  <a:pt x="802978" y="129375"/>
                </a:cubicBezTo>
                <a:cubicBezTo>
                  <a:pt x="743045" y="111271"/>
                  <a:pt x="682150" y="94198"/>
                  <a:pt x="627026" y="63731"/>
                </a:cubicBezTo>
                <a:cubicBezTo>
                  <a:pt x="615557" y="57034"/>
                  <a:pt x="601350" y="56151"/>
                  <a:pt x="585146" y="52324"/>
                </a:cubicBezTo>
                <a:close/>
                <a:moveTo>
                  <a:pt x="524251" y="0"/>
                </a:moveTo>
                <a:cubicBezTo>
                  <a:pt x="544229" y="957"/>
                  <a:pt x="562283" y="-1913"/>
                  <a:pt x="579449" y="2870"/>
                </a:cubicBezTo>
                <a:cubicBezTo>
                  <a:pt x="684073" y="31350"/>
                  <a:pt x="786848" y="63731"/>
                  <a:pt x="890510" y="92284"/>
                </a:cubicBezTo>
                <a:cubicBezTo>
                  <a:pt x="962800" y="112228"/>
                  <a:pt x="1037014" y="127461"/>
                  <a:pt x="1110266" y="144608"/>
                </a:cubicBezTo>
                <a:cubicBezTo>
                  <a:pt x="1214890" y="169335"/>
                  <a:pt x="1321439" y="187365"/>
                  <a:pt x="1421328" y="229239"/>
                </a:cubicBezTo>
                <a:cubicBezTo>
                  <a:pt x="1443229" y="237775"/>
                  <a:pt x="1467055" y="242559"/>
                  <a:pt x="1489844" y="248299"/>
                </a:cubicBezTo>
                <a:cubicBezTo>
                  <a:pt x="1507010" y="253009"/>
                  <a:pt x="1518405" y="264416"/>
                  <a:pt x="1532685" y="274939"/>
                </a:cubicBezTo>
                <a:cubicBezTo>
                  <a:pt x="1590695" y="316740"/>
                  <a:pt x="1568793" y="367150"/>
                  <a:pt x="1551701" y="415721"/>
                </a:cubicBezTo>
                <a:cubicBezTo>
                  <a:pt x="1533647" y="468045"/>
                  <a:pt x="1508860" y="517498"/>
                  <a:pt x="1490806" y="569822"/>
                </a:cubicBezTo>
                <a:cubicBezTo>
                  <a:pt x="1459433" y="660193"/>
                  <a:pt x="1433758" y="751521"/>
                  <a:pt x="1403274" y="841891"/>
                </a:cubicBezTo>
                <a:cubicBezTo>
                  <a:pt x="1375675" y="924609"/>
                  <a:pt x="1346226" y="1007400"/>
                  <a:pt x="1314779" y="1089234"/>
                </a:cubicBezTo>
                <a:cubicBezTo>
                  <a:pt x="1283407" y="1171951"/>
                  <a:pt x="1246337" y="1253785"/>
                  <a:pt x="1216814" y="1337459"/>
                </a:cubicBezTo>
                <a:cubicBezTo>
                  <a:pt x="1184480" y="1426874"/>
                  <a:pt x="1122623" y="1489721"/>
                  <a:pt x="1045597" y="1539175"/>
                </a:cubicBezTo>
                <a:cubicBezTo>
                  <a:pt x="1024658" y="1552495"/>
                  <a:pt x="1000906" y="1561032"/>
                  <a:pt x="978043" y="1572438"/>
                </a:cubicBezTo>
                <a:cubicBezTo>
                  <a:pt x="948520" y="1587672"/>
                  <a:pt x="920033" y="1586715"/>
                  <a:pt x="887699" y="1578178"/>
                </a:cubicBezTo>
                <a:cubicBezTo>
                  <a:pt x="843896" y="1565815"/>
                  <a:pt x="797281" y="1561988"/>
                  <a:pt x="751628" y="1553452"/>
                </a:cubicBezTo>
                <a:cubicBezTo>
                  <a:pt x="705975" y="1544841"/>
                  <a:pt x="660322" y="1537261"/>
                  <a:pt x="615557" y="1527768"/>
                </a:cubicBezTo>
                <a:cubicBezTo>
                  <a:pt x="573752" y="1519158"/>
                  <a:pt x="531872" y="1512534"/>
                  <a:pt x="490955" y="1500171"/>
                </a:cubicBezTo>
                <a:cubicBezTo>
                  <a:pt x="390104" y="1469704"/>
                  <a:pt x="289253" y="1439237"/>
                  <a:pt x="190326" y="1404060"/>
                </a:cubicBezTo>
                <a:cubicBezTo>
                  <a:pt x="135202" y="1384117"/>
                  <a:pt x="82816" y="1354606"/>
                  <a:pt x="30504" y="1327966"/>
                </a:cubicBezTo>
                <a:cubicBezTo>
                  <a:pt x="4829" y="1315603"/>
                  <a:pt x="-7528" y="1268062"/>
                  <a:pt x="4829" y="1234725"/>
                </a:cubicBezTo>
                <a:cubicBezTo>
                  <a:pt x="20071" y="1194765"/>
                  <a:pt x="36201" y="1154804"/>
                  <a:pt x="52405" y="1115801"/>
                </a:cubicBezTo>
                <a:cubicBezTo>
                  <a:pt x="105679" y="987383"/>
                  <a:pt x="160877" y="858965"/>
                  <a:pt x="211266" y="729590"/>
                </a:cubicBezTo>
                <a:cubicBezTo>
                  <a:pt x="266464" y="587852"/>
                  <a:pt x="316852" y="445157"/>
                  <a:pt x="368276" y="302463"/>
                </a:cubicBezTo>
                <a:cubicBezTo>
                  <a:pt x="380633" y="266329"/>
                  <a:pt x="391066" y="229239"/>
                  <a:pt x="399649" y="191192"/>
                </a:cubicBezTo>
                <a:cubicBezTo>
                  <a:pt x="403422" y="175958"/>
                  <a:pt x="410082" y="170292"/>
                  <a:pt x="422438" y="164552"/>
                </a:cubicBezTo>
                <a:cubicBezTo>
                  <a:pt x="442416" y="155058"/>
                  <a:pt x="461506" y="142695"/>
                  <a:pt x="479560" y="129375"/>
                </a:cubicBezTo>
                <a:cubicBezTo>
                  <a:pt x="518554" y="102734"/>
                  <a:pt x="535646" y="66601"/>
                  <a:pt x="521439" y="18987"/>
                </a:cubicBezTo>
                <a:cubicBezTo>
                  <a:pt x="520477" y="16190"/>
                  <a:pt x="522327" y="11407"/>
                  <a:pt x="524251" y="0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77" name="Google Shape;577;p33"/>
          <p:cNvSpPr/>
          <p:nvPr/>
        </p:nvSpPr>
        <p:spPr>
          <a:xfrm>
            <a:off x="9380641" y="256821"/>
            <a:ext cx="2811359" cy="1263362"/>
          </a:xfrm>
          <a:custGeom>
            <a:avLst/>
            <a:gdLst/>
            <a:ahLst/>
            <a:cxnLst/>
            <a:rect l="l" t="t" r="r" b="b"/>
            <a:pathLst>
              <a:path w="2811359" h="1263362" extrusionOk="0">
                <a:moveTo>
                  <a:pt x="421514" y="1089269"/>
                </a:moveTo>
                <a:cubicBezTo>
                  <a:pt x="411997" y="1105443"/>
                  <a:pt x="406297" y="1116856"/>
                  <a:pt x="399631" y="1128276"/>
                </a:cubicBezTo>
                <a:cubicBezTo>
                  <a:pt x="402488" y="1130175"/>
                  <a:pt x="404393" y="1133030"/>
                  <a:pt x="406297" y="1134929"/>
                </a:cubicBezTo>
                <a:cubicBezTo>
                  <a:pt x="422466" y="1133030"/>
                  <a:pt x="441491" y="1133030"/>
                  <a:pt x="445294" y="1113052"/>
                </a:cubicBezTo>
                <a:cubicBezTo>
                  <a:pt x="446246" y="1107342"/>
                  <a:pt x="431975" y="1098784"/>
                  <a:pt x="421514" y="1089269"/>
                </a:cubicBezTo>
                <a:close/>
                <a:moveTo>
                  <a:pt x="419616" y="1055973"/>
                </a:moveTo>
                <a:cubicBezTo>
                  <a:pt x="451008" y="1056923"/>
                  <a:pt x="491909" y="1089269"/>
                  <a:pt x="498575" y="1120661"/>
                </a:cubicBezTo>
                <a:cubicBezTo>
                  <a:pt x="500472" y="1129225"/>
                  <a:pt x="497622" y="1140638"/>
                  <a:pt x="492861" y="1148253"/>
                </a:cubicBezTo>
                <a:cubicBezTo>
                  <a:pt x="473835" y="1174891"/>
                  <a:pt x="443396" y="1183449"/>
                  <a:pt x="413909" y="1186304"/>
                </a:cubicBezTo>
                <a:cubicBezTo>
                  <a:pt x="387272" y="1189159"/>
                  <a:pt x="349221" y="1139689"/>
                  <a:pt x="352071" y="1111153"/>
                </a:cubicBezTo>
                <a:cubicBezTo>
                  <a:pt x="354928" y="1084516"/>
                  <a:pt x="390122" y="1055973"/>
                  <a:pt x="419616" y="1055973"/>
                </a:cubicBezTo>
                <a:close/>
                <a:moveTo>
                  <a:pt x="451763" y="1020896"/>
                </a:moveTo>
                <a:cubicBezTo>
                  <a:pt x="372203" y="1011533"/>
                  <a:pt x="318617" y="1072909"/>
                  <a:pt x="309501" y="1144473"/>
                </a:cubicBezTo>
                <a:cubicBezTo>
                  <a:pt x="307547" y="1176859"/>
                  <a:pt x="316143" y="1191108"/>
                  <a:pt x="345575" y="1202531"/>
                </a:cubicBezTo>
                <a:cubicBezTo>
                  <a:pt x="373184" y="1212954"/>
                  <a:pt x="400792" y="1218665"/>
                  <a:pt x="430225" y="1209185"/>
                </a:cubicBezTo>
                <a:cubicBezTo>
                  <a:pt x="478801" y="1194936"/>
                  <a:pt x="506409" y="1157781"/>
                  <a:pt x="525423" y="1114973"/>
                </a:cubicBezTo>
                <a:cubicBezTo>
                  <a:pt x="537795" y="1085532"/>
                  <a:pt x="514874" y="1039839"/>
                  <a:pt x="487396" y="1029416"/>
                </a:cubicBezTo>
                <a:cubicBezTo>
                  <a:pt x="475024" y="1025015"/>
                  <a:pt x="463128" y="1022234"/>
                  <a:pt x="451763" y="1020896"/>
                </a:cubicBezTo>
                <a:close/>
                <a:moveTo>
                  <a:pt x="1929019" y="809621"/>
                </a:moveTo>
                <a:cubicBezTo>
                  <a:pt x="1920456" y="816279"/>
                  <a:pt x="1913794" y="825791"/>
                  <a:pt x="1906185" y="834355"/>
                </a:cubicBezTo>
                <a:cubicBezTo>
                  <a:pt x="1908093" y="837210"/>
                  <a:pt x="1909990" y="840059"/>
                  <a:pt x="1911898" y="842914"/>
                </a:cubicBezTo>
                <a:cubicBezTo>
                  <a:pt x="1922364" y="839111"/>
                  <a:pt x="1932830" y="836257"/>
                  <a:pt x="1942342" y="830547"/>
                </a:cubicBezTo>
                <a:cubicBezTo>
                  <a:pt x="1945199" y="829599"/>
                  <a:pt x="1946147" y="819133"/>
                  <a:pt x="1944238" y="814377"/>
                </a:cubicBezTo>
                <a:cubicBezTo>
                  <a:pt x="1941382" y="810569"/>
                  <a:pt x="1931870" y="807720"/>
                  <a:pt x="1929019" y="809621"/>
                </a:cubicBezTo>
                <a:close/>
                <a:moveTo>
                  <a:pt x="1916657" y="780131"/>
                </a:moveTo>
                <a:cubicBezTo>
                  <a:pt x="1921416" y="780131"/>
                  <a:pt x="1926169" y="780131"/>
                  <a:pt x="1925221" y="780131"/>
                </a:cubicBezTo>
                <a:cubicBezTo>
                  <a:pt x="1961366" y="779178"/>
                  <a:pt x="1985148" y="798202"/>
                  <a:pt x="1988953" y="826744"/>
                </a:cubicBezTo>
                <a:cubicBezTo>
                  <a:pt x="1992764" y="855281"/>
                  <a:pt x="1979441" y="873357"/>
                  <a:pt x="1948049" y="882870"/>
                </a:cubicBezTo>
                <a:cubicBezTo>
                  <a:pt x="1932830" y="887626"/>
                  <a:pt x="1917611" y="890480"/>
                  <a:pt x="1901438" y="882870"/>
                </a:cubicBezTo>
                <a:cubicBezTo>
                  <a:pt x="1870994" y="869549"/>
                  <a:pt x="1861482" y="856234"/>
                  <a:pt x="1865287" y="826744"/>
                </a:cubicBezTo>
                <a:cubicBezTo>
                  <a:pt x="1869092" y="801057"/>
                  <a:pt x="1889070" y="782986"/>
                  <a:pt x="1916657" y="780131"/>
                </a:cubicBezTo>
                <a:close/>
                <a:moveTo>
                  <a:pt x="1937122" y="738301"/>
                </a:moveTo>
                <a:cubicBezTo>
                  <a:pt x="1891411" y="738301"/>
                  <a:pt x="1841011" y="778223"/>
                  <a:pt x="1830593" y="822974"/>
                </a:cubicBezTo>
                <a:cubicBezTo>
                  <a:pt x="1819133" y="874320"/>
                  <a:pt x="1856249" y="913300"/>
                  <a:pt x="1907690" y="904762"/>
                </a:cubicBezTo>
                <a:cubicBezTo>
                  <a:pt x="1934257" y="899992"/>
                  <a:pt x="1959912" y="892397"/>
                  <a:pt x="1982833" y="874320"/>
                </a:cubicBezTo>
                <a:cubicBezTo>
                  <a:pt x="2013176" y="848647"/>
                  <a:pt x="2018906" y="833396"/>
                  <a:pt x="2006535" y="796300"/>
                </a:cubicBezTo>
                <a:cubicBezTo>
                  <a:pt x="1991297" y="753492"/>
                  <a:pt x="1972284" y="738301"/>
                  <a:pt x="1937122" y="738301"/>
                </a:cubicBezTo>
                <a:close/>
                <a:moveTo>
                  <a:pt x="358858" y="721166"/>
                </a:moveTo>
                <a:cubicBezTo>
                  <a:pt x="345575" y="727820"/>
                  <a:pt x="335156" y="731647"/>
                  <a:pt x="326561" y="737358"/>
                </a:cubicBezTo>
                <a:cubicBezTo>
                  <a:pt x="280850" y="766859"/>
                  <a:pt x="236181" y="796300"/>
                  <a:pt x="190600" y="825800"/>
                </a:cubicBezTo>
                <a:cubicBezTo>
                  <a:pt x="161950" y="843877"/>
                  <a:pt x="133429" y="861954"/>
                  <a:pt x="104909" y="880031"/>
                </a:cubicBezTo>
                <a:cubicBezTo>
                  <a:pt x="73523" y="900935"/>
                  <a:pt x="50733" y="923781"/>
                  <a:pt x="68835" y="965647"/>
                </a:cubicBezTo>
                <a:cubicBezTo>
                  <a:pt x="72612" y="974185"/>
                  <a:pt x="69747" y="985608"/>
                  <a:pt x="70658" y="995147"/>
                </a:cubicBezTo>
                <a:cubicBezTo>
                  <a:pt x="71570" y="1003685"/>
                  <a:pt x="74435" y="1013224"/>
                  <a:pt x="76388" y="1023705"/>
                </a:cubicBezTo>
                <a:cubicBezTo>
                  <a:pt x="104909" y="1013224"/>
                  <a:pt x="129653" y="1001801"/>
                  <a:pt x="156350" y="994205"/>
                </a:cubicBezTo>
                <a:cubicBezTo>
                  <a:pt x="171457" y="989435"/>
                  <a:pt x="180052" y="982781"/>
                  <a:pt x="183828" y="967531"/>
                </a:cubicBezTo>
                <a:cubicBezTo>
                  <a:pt x="190600" y="936146"/>
                  <a:pt x="209614" y="911416"/>
                  <a:pt x="229539" y="886685"/>
                </a:cubicBezTo>
                <a:cubicBezTo>
                  <a:pt x="257148" y="852474"/>
                  <a:pt x="290487" y="841051"/>
                  <a:pt x="332291" y="849589"/>
                </a:cubicBezTo>
                <a:cubicBezTo>
                  <a:pt x="345575" y="851473"/>
                  <a:pt x="358858" y="853416"/>
                  <a:pt x="375137" y="855300"/>
                </a:cubicBezTo>
                <a:cubicBezTo>
                  <a:pt x="369407" y="809666"/>
                  <a:pt x="364588" y="769685"/>
                  <a:pt x="358858" y="721166"/>
                </a:cubicBezTo>
                <a:close/>
                <a:moveTo>
                  <a:pt x="727262" y="715541"/>
                </a:moveTo>
                <a:cubicBezTo>
                  <a:pt x="694919" y="726009"/>
                  <a:pt x="665426" y="735514"/>
                  <a:pt x="633083" y="745982"/>
                </a:cubicBezTo>
                <a:cubicBezTo>
                  <a:pt x="638785" y="814476"/>
                  <a:pt x="644505" y="882006"/>
                  <a:pt x="650208" y="956215"/>
                </a:cubicBezTo>
                <a:cubicBezTo>
                  <a:pt x="683496" y="945747"/>
                  <a:pt x="712989" y="936241"/>
                  <a:pt x="742481" y="926736"/>
                </a:cubicBezTo>
                <a:cubicBezTo>
                  <a:pt x="736778" y="854422"/>
                  <a:pt x="732020" y="786892"/>
                  <a:pt x="727262" y="715541"/>
                </a:cubicBezTo>
                <a:close/>
                <a:moveTo>
                  <a:pt x="849989" y="690815"/>
                </a:moveTo>
                <a:cubicBezTo>
                  <a:pt x="822404" y="694605"/>
                  <a:pt x="799559" y="697463"/>
                  <a:pt x="776731" y="700320"/>
                </a:cubicBezTo>
                <a:cubicBezTo>
                  <a:pt x="769122" y="774529"/>
                  <a:pt x="767215" y="844917"/>
                  <a:pt x="785302" y="916268"/>
                </a:cubicBezTo>
                <a:cubicBezTo>
                  <a:pt x="817646" y="907695"/>
                  <a:pt x="846176" y="900085"/>
                  <a:pt x="878537" y="892474"/>
                </a:cubicBezTo>
                <a:cubicBezTo>
                  <a:pt x="869021" y="823048"/>
                  <a:pt x="859505" y="758345"/>
                  <a:pt x="849989" y="690815"/>
                </a:cubicBezTo>
                <a:close/>
                <a:moveTo>
                  <a:pt x="2576423" y="583263"/>
                </a:moveTo>
                <a:cubicBezTo>
                  <a:pt x="2552591" y="589916"/>
                  <a:pt x="2530712" y="595628"/>
                  <a:pt x="2509745" y="602282"/>
                </a:cubicBezTo>
                <a:cubicBezTo>
                  <a:pt x="2489820" y="607993"/>
                  <a:pt x="2494508" y="620359"/>
                  <a:pt x="2501280" y="636493"/>
                </a:cubicBezTo>
                <a:cubicBezTo>
                  <a:pt x="2527847" y="628897"/>
                  <a:pt x="2552591" y="622243"/>
                  <a:pt x="2578247" y="614647"/>
                </a:cubicBezTo>
                <a:cubicBezTo>
                  <a:pt x="2577335" y="604166"/>
                  <a:pt x="2577335" y="595628"/>
                  <a:pt x="2576423" y="583263"/>
                </a:cubicBezTo>
                <a:close/>
                <a:moveTo>
                  <a:pt x="2264990" y="475680"/>
                </a:moveTo>
                <a:cubicBezTo>
                  <a:pt x="2272609" y="475680"/>
                  <a:pt x="2280228" y="479490"/>
                  <a:pt x="2296381" y="483287"/>
                </a:cubicBezTo>
                <a:cubicBezTo>
                  <a:pt x="2283093" y="489956"/>
                  <a:pt x="2278278" y="492800"/>
                  <a:pt x="2272609" y="494705"/>
                </a:cubicBezTo>
                <a:cubicBezTo>
                  <a:pt x="2264015" y="497563"/>
                  <a:pt x="2247862" y="489003"/>
                  <a:pt x="2250727" y="509920"/>
                </a:cubicBezTo>
                <a:cubicBezTo>
                  <a:pt x="2250727" y="510872"/>
                  <a:pt x="2242132" y="514683"/>
                  <a:pt x="2237378" y="514683"/>
                </a:cubicBezTo>
                <a:cubicBezTo>
                  <a:pt x="2216471" y="515635"/>
                  <a:pt x="2194588" y="514683"/>
                  <a:pt x="2173681" y="516588"/>
                </a:cubicBezTo>
                <a:cubicBezTo>
                  <a:pt x="2165087" y="517541"/>
                  <a:pt x="2157468" y="524195"/>
                  <a:pt x="2148934" y="525148"/>
                </a:cubicBezTo>
                <a:cubicBezTo>
                  <a:pt x="2139425" y="526101"/>
                  <a:pt x="2128941" y="521337"/>
                  <a:pt x="2119433" y="522290"/>
                </a:cubicBezTo>
                <a:cubicBezTo>
                  <a:pt x="2085177" y="526101"/>
                  <a:pt x="2050921" y="529897"/>
                  <a:pt x="2017640" y="538471"/>
                </a:cubicBezTo>
                <a:cubicBezTo>
                  <a:pt x="1991003" y="545126"/>
                  <a:pt x="1966256" y="551780"/>
                  <a:pt x="1938705" y="543220"/>
                </a:cubicBezTo>
                <a:cubicBezTo>
                  <a:pt x="1933951" y="542268"/>
                  <a:pt x="1924442" y="543220"/>
                  <a:pt x="1921577" y="547031"/>
                </a:cubicBezTo>
                <a:cubicBezTo>
                  <a:pt x="1907314" y="564151"/>
                  <a:pt x="1887321" y="566056"/>
                  <a:pt x="1867328" y="568900"/>
                </a:cubicBezTo>
                <a:cubicBezTo>
                  <a:pt x="1775044" y="583176"/>
                  <a:pt x="1683736" y="604106"/>
                  <a:pt x="1592427" y="625036"/>
                </a:cubicBezTo>
                <a:cubicBezTo>
                  <a:pt x="1504898" y="645967"/>
                  <a:pt x="1414503" y="654527"/>
                  <a:pt x="1327035" y="673552"/>
                </a:cubicBezTo>
                <a:cubicBezTo>
                  <a:pt x="1255658" y="689719"/>
                  <a:pt x="1185257" y="712554"/>
                  <a:pt x="1113941" y="732532"/>
                </a:cubicBezTo>
                <a:cubicBezTo>
                  <a:pt x="1078710" y="742997"/>
                  <a:pt x="1043540" y="753462"/>
                  <a:pt x="1009284" y="764867"/>
                </a:cubicBezTo>
                <a:cubicBezTo>
                  <a:pt x="995020" y="769630"/>
                  <a:pt x="985512" y="767724"/>
                  <a:pt x="979782" y="752510"/>
                </a:cubicBezTo>
                <a:cubicBezTo>
                  <a:pt x="989291" y="729674"/>
                  <a:pt x="1008308" y="719209"/>
                  <a:pt x="1030191" y="710649"/>
                </a:cubicBezTo>
                <a:cubicBezTo>
                  <a:pt x="1115831" y="677349"/>
                  <a:pt x="1203360" y="653574"/>
                  <a:pt x="1293693" y="636441"/>
                </a:cubicBezTo>
                <a:cubicBezTo>
                  <a:pt x="1374579" y="621226"/>
                  <a:pt x="1456379" y="609808"/>
                  <a:pt x="1537264" y="594594"/>
                </a:cubicBezTo>
                <a:cubicBezTo>
                  <a:pt x="1584808" y="586034"/>
                  <a:pt x="1631438" y="569853"/>
                  <a:pt x="1678981" y="560340"/>
                </a:cubicBezTo>
                <a:cubicBezTo>
                  <a:pt x="1749383" y="546078"/>
                  <a:pt x="1819784" y="535613"/>
                  <a:pt x="1890186" y="523243"/>
                </a:cubicBezTo>
                <a:cubicBezTo>
                  <a:pt x="1932975" y="515635"/>
                  <a:pt x="1974850" y="511825"/>
                  <a:pt x="2016726" y="502312"/>
                </a:cubicBezTo>
                <a:cubicBezTo>
                  <a:pt x="2075668" y="488989"/>
                  <a:pt x="2135585" y="485193"/>
                  <a:pt x="2195564" y="482335"/>
                </a:cubicBezTo>
                <a:cubicBezTo>
                  <a:pt x="2219336" y="480429"/>
                  <a:pt x="2243107" y="477585"/>
                  <a:pt x="2264990" y="475680"/>
                </a:cubicBezTo>
                <a:close/>
                <a:moveTo>
                  <a:pt x="692067" y="432063"/>
                </a:moveTo>
                <a:cubicBezTo>
                  <a:pt x="656872" y="430138"/>
                  <a:pt x="631176" y="442501"/>
                  <a:pt x="603591" y="451074"/>
                </a:cubicBezTo>
                <a:cubicBezTo>
                  <a:pt x="577911" y="458684"/>
                  <a:pt x="576005" y="463437"/>
                  <a:pt x="580763" y="488163"/>
                </a:cubicBezTo>
                <a:cubicBezTo>
                  <a:pt x="593130" y="550008"/>
                  <a:pt x="605497" y="611854"/>
                  <a:pt x="617864" y="672736"/>
                </a:cubicBezTo>
                <a:cubicBezTo>
                  <a:pt x="618809" y="679384"/>
                  <a:pt x="622622" y="686032"/>
                  <a:pt x="627380" y="692710"/>
                </a:cubicBezTo>
                <a:cubicBezTo>
                  <a:pt x="662575" y="682242"/>
                  <a:pt x="695881" y="671774"/>
                  <a:pt x="736778" y="659411"/>
                </a:cubicBezTo>
                <a:cubicBezTo>
                  <a:pt x="727262" y="624217"/>
                  <a:pt x="718691" y="594708"/>
                  <a:pt x="711099" y="564266"/>
                </a:cubicBezTo>
                <a:cubicBezTo>
                  <a:pt x="706341" y="545255"/>
                  <a:pt x="702528" y="526215"/>
                  <a:pt x="699677" y="506241"/>
                </a:cubicBezTo>
                <a:cubicBezTo>
                  <a:pt x="695863" y="482478"/>
                  <a:pt x="694919" y="457721"/>
                  <a:pt x="692067" y="432063"/>
                </a:cubicBezTo>
                <a:close/>
                <a:moveTo>
                  <a:pt x="806223" y="408269"/>
                </a:moveTo>
                <a:cubicBezTo>
                  <a:pt x="777676" y="412059"/>
                  <a:pt x="751997" y="414917"/>
                  <a:pt x="726318" y="418737"/>
                </a:cubicBezTo>
                <a:cubicBezTo>
                  <a:pt x="723466" y="501488"/>
                  <a:pt x="751997" y="573802"/>
                  <a:pt x="774824" y="651800"/>
                </a:cubicBezTo>
                <a:cubicBezTo>
                  <a:pt x="796707" y="647980"/>
                  <a:pt x="819535" y="643227"/>
                  <a:pt x="843325" y="639437"/>
                </a:cubicBezTo>
                <a:cubicBezTo>
                  <a:pt x="830958" y="561439"/>
                  <a:pt x="818591" y="486268"/>
                  <a:pt x="806223" y="408269"/>
                </a:cubicBezTo>
                <a:close/>
                <a:moveTo>
                  <a:pt x="772935" y="361644"/>
                </a:moveTo>
                <a:cubicBezTo>
                  <a:pt x="822404" y="359749"/>
                  <a:pt x="849989" y="381618"/>
                  <a:pt x="849045" y="424452"/>
                </a:cubicBezTo>
                <a:cubicBezTo>
                  <a:pt x="847138" y="496736"/>
                  <a:pt x="869966" y="565229"/>
                  <a:pt x="877575" y="636580"/>
                </a:cubicBezTo>
                <a:cubicBezTo>
                  <a:pt x="886146" y="721256"/>
                  <a:pt x="898496" y="804970"/>
                  <a:pt x="909919" y="889617"/>
                </a:cubicBezTo>
                <a:cubicBezTo>
                  <a:pt x="910881" y="897227"/>
                  <a:pt x="909919" y="904837"/>
                  <a:pt x="909919" y="911515"/>
                </a:cubicBezTo>
                <a:cubicBezTo>
                  <a:pt x="911825" y="929563"/>
                  <a:pt x="905161" y="939099"/>
                  <a:pt x="886146" y="942889"/>
                </a:cubicBezTo>
                <a:cubicBezTo>
                  <a:pt x="847138" y="950499"/>
                  <a:pt x="809075" y="961930"/>
                  <a:pt x="770067" y="971435"/>
                </a:cubicBezTo>
                <a:cubicBezTo>
                  <a:pt x="742481" y="979046"/>
                  <a:pt x="714895" y="985693"/>
                  <a:pt x="687309" y="994266"/>
                </a:cubicBezTo>
                <a:cubicBezTo>
                  <a:pt x="640692" y="1009487"/>
                  <a:pt x="612162" y="990446"/>
                  <a:pt x="608348" y="941957"/>
                </a:cubicBezTo>
                <a:cubicBezTo>
                  <a:pt x="604552" y="888684"/>
                  <a:pt x="602646" y="834449"/>
                  <a:pt x="595037" y="781176"/>
                </a:cubicBezTo>
                <a:cubicBezTo>
                  <a:pt x="582669" y="690815"/>
                  <a:pt x="566489" y="601386"/>
                  <a:pt x="552215" y="510994"/>
                </a:cubicBezTo>
                <a:cubicBezTo>
                  <a:pt x="549364" y="489125"/>
                  <a:pt x="545568" y="466294"/>
                  <a:pt x="542716" y="444426"/>
                </a:cubicBezTo>
                <a:cubicBezTo>
                  <a:pt x="540810" y="431100"/>
                  <a:pt x="543661" y="419670"/>
                  <a:pt x="558880" y="414917"/>
                </a:cubicBezTo>
                <a:cubicBezTo>
                  <a:pt x="630231" y="393048"/>
                  <a:pt x="702528" y="369255"/>
                  <a:pt x="772935" y="361644"/>
                </a:cubicBezTo>
                <a:close/>
                <a:moveTo>
                  <a:pt x="1103459" y="340197"/>
                </a:moveTo>
                <a:cubicBezTo>
                  <a:pt x="1059733" y="353509"/>
                  <a:pt x="1018818" y="365879"/>
                  <a:pt x="976008" y="379215"/>
                </a:cubicBezTo>
                <a:cubicBezTo>
                  <a:pt x="978884" y="453412"/>
                  <a:pt x="993132" y="519997"/>
                  <a:pt x="1014047" y="589434"/>
                </a:cubicBezTo>
                <a:cubicBezTo>
                  <a:pt x="1061629" y="572305"/>
                  <a:pt x="1104439" y="557084"/>
                  <a:pt x="1149145" y="540920"/>
                </a:cubicBezTo>
                <a:cubicBezTo>
                  <a:pt x="1133916" y="471484"/>
                  <a:pt x="1118687" y="406783"/>
                  <a:pt x="1103459" y="340197"/>
                </a:cubicBezTo>
                <a:close/>
                <a:moveTo>
                  <a:pt x="1320386" y="285981"/>
                </a:moveTo>
                <a:cubicBezTo>
                  <a:pt x="1260452" y="299293"/>
                  <a:pt x="1205288" y="312606"/>
                  <a:pt x="1149145" y="325942"/>
                </a:cubicBezTo>
                <a:cubicBezTo>
                  <a:pt x="1167249" y="394413"/>
                  <a:pt x="1183393" y="459114"/>
                  <a:pt x="1199602" y="523791"/>
                </a:cubicBezTo>
                <a:cubicBezTo>
                  <a:pt x="1251890" y="512387"/>
                  <a:pt x="1304242" y="500959"/>
                  <a:pt x="1357510" y="488589"/>
                </a:cubicBezTo>
                <a:cubicBezTo>
                  <a:pt x="1345157" y="419153"/>
                  <a:pt x="1332739" y="352567"/>
                  <a:pt x="1320386" y="285981"/>
                </a:cubicBezTo>
                <a:close/>
                <a:moveTo>
                  <a:pt x="1537314" y="246020"/>
                </a:moveTo>
                <a:cubicBezTo>
                  <a:pt x="1479275" y="247929"/>
                  <a:pt x="1426007" y="265058"/>
                  <a:pt x="1368883" y="279313"/>
                </a:cubicBezTo>
                <a:cubicBezTo>
                  <a:pt x="1383197" y="347807"/>
                  <a:pt x="1396465" y="412508"/>
                  <a:pt x="1410778" y="481945"/>
                </a:cubicBezTo>
                <a:cubicBezTo>
                  <a:pt x="1471628" y="469575"/>
                  <a:pt x="1526856" y="458171"/>
                  <a:pt x="1583915" y="444835"/>
                </a:cubicBezTo>
                <a:cubicBezTo>
                  <a:pt x="1567706" y="376341"/>
                  <a:pt x="1552543" y="312606"/>
                  <a:pt x="1537314" y="246020"/>
                </a:cubicBezTo>
                <a:close/>
                <a:moveTo>
                  <a:pt x="1744699" y="208934"/>
                </a:moveTo>
                <a:cubicBezTo>
                  <a:pt x="1720908" y="226040"/>
                  <a:pt x="1691431" y="208934"/>
                  <a:pt x="1665745" y="225097"/>
                </a:cubicBezTo>
                <a:cubicBezTo>
                  <a:pt x="1645745" y="237467"/>
                  <a:pt x="1616268" y="234616"/>
                  <a:pt x="1585811" y="238410"/>
                </a:cubicBezTo>
                <a:cubicBezTo>
                  <a:pt x="1608621" y="304995"/>
                  <a:pt x="1608621" y="375398"/>
                  <a:pt x="1645745" y="435340"/>
                </a:cubicBezTo>
                <a:cubicBezTo>
                  <a:pt x="1697117" y="426763"/>
                  <a:pt x="1746595" y="419153"/>
                  <a:pt x="1800777" y="410600"/>
                </a:cubicBezTo>
                <a:cubicBezTo>
                  <a:pt x="1792215" y="377307"/>
                  <a:pt x="1783653" y="346865"/>
                  <a:pt x="1777967" y="316423"/>
                </a:cubicBezTo>
                <a:cubicBezTo>
                  <a:pt x="1772281" y="285981"/>
                  <a:pt x="1770385" y="254573"/>
                  <a:pt x="1766529" y="219395"/>
                </a:cubicBezTo>
                <a:cubicBezTo>
                  <a:pt x="1760843" y="216544"/>
                  <a:pt x="1748490" y="206059"/>
                  <a:pt x="1744699" y="208934"/>
                </a:cubicBezTo>
                <a:close/>
                <a:moveTo>
                  <a:pt x="2132918" y="197630"/>
                </a:moveTo>
                <a:cubicBezTo>
                  <a:pt x="2105450" y="195845"/>
                  <a:pt x="2077149" y="196081"/>
                  <a:pt x="2047182" y="198449"/>
                </a:cubicBezTo>
                <a:cubicBezTo>
                  <a:pt x="2063391" y="262207"/>
                  <a:pt x="2061496" y="326884"/>
                  <a:pt x="2088097" y="382066"/>
                </a:cubicBezTo>
                <a:cubicBezTo>
                  <a:pt x="2156594" y="382066"/>
                  <a:pt x="2221299" y="382066"/>
                  <a:pt x="2296463" y="382066"/>
                </a:cubicBezTo>
                <a:cubicBezTo>
                  <a:pt x="2276463" y="324976"/>
                  <a:pt x="2260319" y="278371"/>
                  <a:pt x="2244110" y="231765"/>
                </a:cubicBezTo>
                <a:cubicBezTo>
                  <a:pt x="2239339" y="218429"/>
                  <a:pt x="2229862" y="212727"/>
                  <a:pt x="2213653" y="208934"/>
                </a:cubicBezTo>
                <a:cubicBezTo>
                  <a:pt x="2187019" y="203220"/>
                  <a:pt x="2160385" y="199415"/>
                  <a:pt x="2132918" y="197630"/>
                </a:cubicBezTo>
                <a:close/>
                <a:moveTo>
                  <a:pt x="1968228" y="195598"/>
                </a:moveTo>
                <a:cubicBezTo>
                  <a:pt x="1925418" y="214636"/>
                  <a:pt x="1879797" y="197506"/>
                  <a:pt x="1836006" y="206059"/>
                </a:cubicBezTo>
                <a:cubicBezTo>
                  <a:pt x="1810320" y="210819"/>
                  <a:pt x="1809339" y="207968"/>
                  <a:pt x="1813196" y="233650"/>
                </a:cubicBezTo>
                <a:cubicBezTo>
                  <a:pt x="1814111" y="242227"/>
                  <a:pt x="1815091" y="250780"/>
                  <a:pt x="1816987" y="259333"/>
                </a:cubicBezTo>
                <a:cubicBezTo>
                  <a:pt x="1825549" y="307846"/>
                  <a:pt x="1836006" y="356384"/>
                  <a:pt x="1856921" y="403932"/>
                </a:cubicBezTo>
                <a:cubicBezTo>
                  <a:pt x="1913065" y="399172"/>
                  <a:pt x="1967313" y="395379"/>
                  <a:pt x="2028163" y="389677"/>
                </a:cubicBezTo>
                <a:cubicBezTo>
                  <a:pt x="2019601" y="329735"/>
                  <a:pt x="2012019" y="272669"/>
                  <a:pt x="2003457" y="214636"/>
                </a:cubicBezTo>
                <a:cubicBezTo>
                  <a:pt x="2000581" y="200357"/>
                  <a:pt x="1982477" y="188953"/>
                  <a:pt x="1968228" y="195598"/>
                </a:cubicBezTo>
                <a:close/>
                <a:moveTo>
                  <a:pt x="2149012" y="143291"/>
                </a:moveTo>
                <a:cubicBezTo>
                  <a:pt x="2174698" y="144233"/>
                  <a:pt x="2199404" y="147084"/>
                  <a:pt x="2224175" y="150901"/>
                </a:cubicBezTo>
                <a:cubicBezTo>
                  <a:pt x="2246986" y="153752"/>
                  <a:pt x="2264110" y="167064"/>
                  <a:pt x="2273587" y="188953"/>
                </a:cubicBezTo>
                <a:cubicBezTo>
                  <a:pt x="2306920" y="255539"/>
                  <a:pt x="2326920" y="325942"/>
                  <a:pt x="2343064" y="397287"/>
                </a:cubicBezTo>
                <a:cubicBezTo>
                  <a:pt x="2309796" y="426763"/>
                  <a:pt x="2274567" y="434374"/>
                  <a:pt x="2235548" y="416302"/>
                </a:cubicBezTo>
                <a:cubicBezTo>
                  <a:pt x="2205156" y="430580"/>
                  <a:pt x="2172803" y="422970"/>
                  <a:pt x="2141365" y="428672"/>
                </a:cubicBezTo>
                <a:cubicBezTo>
                  <a:pt x="2110973" y="434374"/>
                  <a:pt x="2080515" y="435340"/>
                  <a:pt x="2049078" y="435340"/>
                </a:cubicBezTo>
                <a:cubicBezTo>
                  <a:pt x="2024372" y="435340"/>
                  <a:pt x="1999666" y="429614"/>
                  <a:pt x="1971104" y="426763"/>
                </a:cubicBezTo>
                <a:cubicBezTo>
                  <a:pt x="1962542" y="429614"/>
                  <a:pt x="1949209" y="441042"/>
                  <a:pt x="1934960" y="441042"/>
                </a:cubicBezTo>
                <a:cubicBezTo>
                  <a:pt x="1879797" y="441984"/>
                  <a:pt x="1826464" y="454354"/>
                  <a:pt x="1771300" y="453412"/>
                </a:cubicBezTo>
                <a:cubicBezTo>
                  <a:pt x="1733261" y="452446"/>
                  <a:pt x="1694242" y="468633"/>
                  <a:pt x="1655287" y="476243"/>
                </a:cubicBezTo>
                <a:cubicBezTo>
                  <a:pt x="1592477" y="488589"/>
                  <a:pt x="1529667" y="501925"/>
                  <a:pt x="1466922" y="514295"/>
                </a:cubicBezTo>
                <a:cubicBezTo>
                  <a:pt x="1462151" y="515238"/>
                  <a:pt x="1456464" y="513329"/>
                  <a:pt x="1451693" y="514295"/>
                </a:cubicBezTo>
                <a:cubicBezTo>
                  <a:pt x="1354635" y="545680"/>
                  <a:pt x="1250975" y="552348"/>
                  <a:pt x="1155811" y="592285"/>
                </a:cubicBezTo>
                <a:cubicBezTo>
                  <a:pt x="1119668" y="608472"/>
                  <a:pt x="1080648" y="619876"/>
                  <a:pt x="1042609" y="632246"/>
                </a:cubicBezTo>
                <a:cubicBezTo>
                  <a:pt x="1022609" y="638914"/>
                  <a:pt x="1002674" y="643650"/>
                  <a:pt x="981694" y="650318"/>
                </a:cubicBezTo>
                <a:cubicBezTo>
                  <a:pt x="978884" y="638891"/>
                  <a:pt x="976008" y="633189"/>
                  <a:pt x="975093" y="627487"/>
                </a:cubicBezTo>
                <a:cubicBezTo>
                  <a:pt x="969341" y="598953"/>
                  <a:pt x="965550" y="568511"/>
                  <a:pt x="956988" y="539978"/>
                </a:cubicBezTo>
                <a:cubicBezTo>
                  <a:pt x="940844" y="485739"/>
                  <a:pt x="931302" y="430580"/>
                  <a:pt x="932282" y="373490"/>
                </a:cubicBezTo>
                <a:cubicBezTo>
                  <a:pt x="933197" y="338288"/>
                  <a:pt x="937969" y="331644"/>
                  <a:pt x="971237" y="323067"/>
                </a:cubicBezTo>
                <a:cubicBezTo>
                  <a:pt x="1089210" y="292625"/>
                  <a:pt x="1203393" y="249837"/>
                  <a:pt x="1323262" y="228891"/>
                </a:cubicBezTo>
                <a:cubicBezTo>
                  <a:pt x="1489732" y="200357"/>
                  <a:pt x="1656203" y="170881"/>
                  <a:pt x="1825549" y="154694"/>
                </a:cubicBezTo>
                <a:cubicBezTo>
                  <a:pt x="1933065" y="144233"/>
                  <a:pt x="2040515" y="141382"/>
                  <a:pt x="2149012" y="143291"/>
                </a:cubicBezTo>
                <a:close/>
                <a:moveTo>
                  <a:pt x="2256630" y="53749"/>
                </a:moveTo>
                <a:cubicBezTo>
                  <a:pt x="2247958" y="54449"/>
                  <a:pt x="2239387" y="56469"/>
                  <a:pt x="2231052" y="60031"/>
                </a:cubicBezTo>
                <a:cubicBezTo>
                  <a:pt x="2181564" y="80935"/>
                  <a:pt x="2130253" y="77166"/>
                  <a:pt x="2079854" y="76224"/>
                </a:cubicBezTo>
                <a:cubicBezTo>
                  <a:pt x="2037920" y="75223"/>
                  <a:pt x="1997939" y="81936"/>
                  <a:pt x="1956135" y="80935"/>
                </a:cubicBezTo>
                <a:cubicBezTo>
                  <a:pt x="1913289" y="79051"/>
                  <a:pt x="1869532" y="89532"/>
                  <a:pt x="1825775" y="92358"/>
                </a:cubicBezTo>
                <a:cubicBezTo>
                  <a:pt x="1773552" y="96185"/>
                  <a:pt x="1720158" y="94301"/>
                  <a:pt x="1668847" y="101897"/>
                </a:cubicBezTo>
                <a:cubicBezTo>
                  <a:pt x="1561407" y="117089"/>
                  <a:pt x="1453836" y="136108"/>
                  <a:pt x="1346396" y="156128"/>
                </a:cubicBezTo>
                <a:cubicBezTo>
                  <a:pt x="1266435" y="170378"/>
                  <a:pt x="1186603" y="187512"/>
                  <a:pt x="1108595" y="208416"/>
                </a:cubicBezTo>
                <a:cubicBezTo>
                  <a:pt x="1069526" y="219839"/>
                  <a:pt x="1030587" y="221723"/>
                  <a:pt x="991518" y="231262"/>
                </a:cubicBezTo>
                <a:cubicBezTo>
                  <a:pt x="865976" y="260762"/>
                  <a:pt x="740434" y="291205"/>
                  <a:pt x="615803" y="324473"/>
                </a:cubicBezTo>
                <a:cubicBezTo>
                  <a:pt x="556809" y="339724"/>
                  <a:pt x="499768" y="363513"/>
                  <a:pt x="439731" y="384416"/>
                </a:cubicBezTo>
                <a:cubicBezTo>
                  <a:pt x="442596" y="470031"/>
                  <a:pt x="444550" y="551819"/>
                  <a:pt x="448327" y="632724"/>
                </a:cubicBezTo>
                <a:cubicBezTo>
                  <a:pt x="450280" y="672646"/>
                  <a:pt x="449238" y="679300"/>
                  <a:pt x="413164" y="697377"/>
                </a:cubicBezTo>
                <a:cubicBezTo>
                  <a:pt x="408346" y="700262"/>
                  <a:pt x="402616" y="702147"/>
                  <a:pt x="392197" y="706916"/>
                </a:cubicBezTo>
                <a:cubicBezTo>
                  <a:pt x="401704" y="758262"/>
                  <a:pt x="411211" y="809666"/>
                  <a:pt x="420718" y="861012"/>
                </a:cubicBezTo>
                <a:cubicBezTo>
                  <a:pt x="423583" y="879089"/>
                  <a:pt x="435043" y="899050"/>
                  <a:pt x="416941" y="912358"/>
                </a:cubicBezTo>
                <a:cubicBezTo>
                  <a:pt x="382690" y="905704"/>
                  <a:pt x="352217" y="899050"/>
                  <a:pt x="321873" y="895282"/>
                </a:cubicBezTo>
                <a:cubicBezTo>
                  <a:pt x="311324" y="894281"/>
                  <a:pt x="297129" y="896224"/>
                  <a:pt x="290487" y="902878"/>
                </a:cubicBezTo>
                <a:cubicBezTo>
                  <a:pt x="258060" y="932378"/>
                  <a:pt x="220033" y="958993"/>
                  <a:pt x="217167" y="1008454"/>
                </a:cubicBezTo>
                <a:cubicBezTo>
                  <a:pt x="216256" y="1013224"/>
                  <a:pt x="214302" y="1017993"/>
                  <a:pt x="211437" y="1026531"/>
                </a:cubicBezTo>
                <a:cubicBezTo>
                  <a:pt x="168722" y="1037954"/>
                  <a:pt x="123922" y="1048436"/>
                  <a:pt x="77300" y="1060801"/>
                </a:cubicBezTo>
                <a:cubicBezTo>
                  <a:pt x="73523" y="1103609"/>
                  <a:pt x="77300" y="1150185"/>
                  <a:pt x="98267" y="1197762"/>
                </a:cubicBezTo>
                <a:cubicBezTo>
                  <a:pt x="151531" y="1182570"/>
                  <a:pt x="202972" y="1167320"/>
                  <a:pt x="254283" y="1153070"/>
                </a:cubicBezTo>
                <a:cubicBezTo>
                  <a:pt x="279939" y="1007512"/>
                  <a:pt x="326561" y="980897"/>
                  <a:pt x="401704" y="971358"/>
                </a:cubicBezTo>
                <a:cubicBezTo>
                  <a:pt x="454968" y="963762"/>
                  <a:pt x="536753" y="985608"/>
                  <a:pt x="576734" y="1067455"/>
                </a:cubicBezTo>
                <a:cubicBezTo>
                  <a:pt x="604343" y="1060801"/>
                  <a:pt x="631952" y="1055089"/>
                  <a:pt x="659561" y="1048436"/>
                </a:cubicBezTo>
                <a:cubicBezTo>
                  <a:pt x="731838" y="1031301"/>
                  <a:pt x="805028" y="1011339"/>
                  <a:pt x="878348" y="997031"/>
                </a:cubicBezTo>
                <a:cubicBezTo>
                  <a:pt x="975369" y="978954"/>
                  <a:pt x="1073303" y="966589"/>
                  <a:pt x="1171366" y="950455"/>
                </a:cubicBezTo>
                <a:cubicBezTo>
                  <a:pt x="1241691" y="939032"/>
                  <a:pt x="1312145" y="924723"/>
                  <a:pt x="1382470" y="911416"/>
                </a:cubicBezTo>
                <a:cubicBezTo>
                  <a:pt x="1499547" y="888569"/>
                  <a:pt x="1616494" y="866724"/>
                  <a:pt x="1733571" y="843877"/>
                </a:cubicBezTo>
                <a:cubicBezTo>
                  <a:pt x="1747767" y="841051"/>
                  <a:pt x="1761180" y="833396"/>
                  <a:pt x="1768734" y="830570"/>
                </a:cubicBezTo>
                <a:cubicBezTo>
                  <a:pt x="1776287" y="802954"/>
                  <a:pt x="1781105" y="782993"/>
                  <a:pt x="1788659" y="763031"/>
                </a:cubicBezTo>
                <a:cubicBezTo>
                  <a:pt x="1799208" y="734473"/>
                  <a:pt x="1825775" y="723050"/>
                  <a:pt x="1849607" y="705974"/>
                </a:cubicBezTo>
                <a:cubicBezTo>
                  <a:pt x="1906648" y="665993"/>
                  <a:pt x="1976061" y="681243"/>
                  <a:pt x="2017083" y="731647"/>
                </a:cubicBezTo>
                <a:cubicBezTo>
                  <a:pt x="2031278" y="749724"/>
                  <a:pt x="2045604" y="768743"/>
                  <a:pt x="2060841" y="789646"/>
                </a:cubicBezTo>
                <a:cubicBezTo>
                  <a:pt x="2077901" y="785878"/>
                  <a:pt x="2094049" y="782993"/>
                  <a:pt x="2109287" y="779224"/>
                </a:cubicBezTo>
                <a:cubicBezTo>
                  <a:pt x="2153044" y="768743"/>
                  <a:pt x="2196801" y="756378"/>
                  <a:pt x="2240559" y="746839"/>
                </a:cubicBezTo>
                <a:cubicBezTo>
                  <a:pt x="2297600" y="734473"/>
                  <a:pt x="2354771" y="724993"/>
                  <a:pt x="2410900" y="713570"/>
                </a:cubicBezTo>
                <a:cubicBezTo>
                  <a:pt x="2444109" y="706916"/>
                  <a:pt x="2448927" y="700262"/>
                  <a:pt x="2448016" y="670762"/>
                </a:cubicBezTo>
                <a:cubicBezTo>
                  <a:pt x="2444109" y="611762"/>
                  <a:pt x="2439421" y="553762"/>
                  <a:pt x="2433691" y="494762"/>
                </a:cubicBezTo>
                <a:cubicBezTo>
                  <a:pt x="2431737" y="470031"/>
                  <a:pt x="2427961" y="445301"/>
                  <a:pt x="2423272" y="420570"/>
                </a:cubicBezTo>
                <a:cubicBezTo>
                  <a:pt x="2408035" y="342550"/>
                  <a:pt x="2392798" y="265532"/>
                  <a:pt x="2375608" y="188455"/>
                </a:cubicBezTo>
                <a:cubicBezTo>
                  <a:pt x="2367143" y="154185"/>
                  <a:pt x="2354771" y="121858"/>
                  <a:pt x="2343311" y="88590"/>
                </a:cubicBezTo>
                <a:cubicBezTo>
                  <a:pt x="2341357" y="83820"/>
                  <a:pt x="2337581" y="79993"/>
                  <a:pt x="2333804" y="77166"/>
                </a:cubicBezTo>
                <a:cubicBezTo>
                  <a:pt x="2309581" y="61445"/>
                  <a:pt x="2282648" y="51652"/>
                  <a:pt x="2256630" y="53749"/>
                </a:cubicBezTo>
                <a:close/>
                <a:moveTo>
                  <a:pt x="2214903" y="89"/>
                </a:moveTo>
                <a:cubicBezTo>
                  <a:pt x="2253842" y="-853"/>
                  <a:pt x="2292000" y="5801"/>
                  <a:pt x="2330027" y="13396"/>
                </a:cubicBezTo>
                <a:cubicBezTo>
                  <a:pt x="2364278" y="20050"/>
                  <a:pt x="2382380" y="44781"/>
                  <a:pt x="2394752" y="79051"/>
                </a:cubicBezTo>
                <a:cubicBezTo>
                  <a:pt x="2441244" y="211301"/>
                  <a:pt x="2454658" y="350146"/>
                  <a:pt x="2484090" y="486224"/>
                </a:cubicBezTo>
                <a:cubicBezTo>
                  <a:pt x="2488908" y="508069"/>
                  <a:pt x="2486955" y="530916"/>
                  <a:pt x="2487867" y="559474"/>
                </a:cubicBezTo>
                <a:cubicBezTo>
                  <a:pt x="2522117" y="549935"/>
                  <a:pt x="2549726" y="542339"/>
                  <a:pt x="2580200" y="534743"/>
                </a:cubicBezTo>
                <a:cubicBezTo>
                  <a:pt x="2582153" y="507127"/>
                  <a:pt x="2595437" y="483339"/>
                  <a:pt x="2618227" y="466204"/>
                </a:cubicBezTo>
                <a:cubicBezTo>
                  <a:pt x="2646748" y="444358"/>
                  <a:pt x="2666803" y="465262"/>
                  <a:pt x="2687640" y="479570"/>
                </a:cubicBezTo>
                <a:cubicBezTo>
                  <a:pt x="2720067" y="466204"/>
                  <a:pt x="2749499" y="465262"/>
                  <a:pt x="2777109" y="489993"/>
                </a:cubicBezTo>
                <a:cubicBezTo>
                  <a:pt x="2784662" y="496646"/>
                  <a:pt x="2797034" y="496646"/>
                  <a:pt x="2804717" y="495704"/>
                </a:cubicBezTo>
                <a:cubicBezTo>
                  <a:pt x="2806541" y="496646"/>
                  <a:pt x="2807582" y="496646"/>
                  <a:pt x="2809405" y="496646"/>
                </a:cubicBezTo>
                <a:lnTo>
                  <a:pt x="2809405" y="531858"/>
                </a:lnTo>
                <a:cubicBezTo>
                  <a:pt x="2808494" y="531858"/>
                  <a:pt x="2806541" y="531858"/>
                  <a:pt x="2805629" y="531858"/>
                </a:cubicBezTo>
                <a:cubicBezTo>
                  <a:pt x="2779973" y="528090"/>
                  <a:pt x="2769555" y="550877"/>
                  <a:pt x="2752365" y="561358"/>
                </a:cubicBezTo>
                <a:cubicBezTo>
                  <a:pt x="2729574" y="543281"/>
                  <a:pt x="2729574" y="543281"/>
                  <a:pt x="2747676" y="510955"/>
                </a:cubicBezTo>
                <a:cubicBezTo>
                  <a:pt x="2713426" y="501416"/>
                  <a:pt x="2710561" y="501416"/>
                  <a:pt x="2705742" y="528090"/>
                </a:cubicBezTo>
                <a:cubicBezTo>
                  <a:pt x="2702877" y="543281"/>
                  <a:pt x="2695324" y="548993"/>
                  <a:pt x="2683863" y="546108"/>
                </a:cubicBezTo>
                <a:cubicBezTo>
                  <a:pt x="2677221" y="544223"/>
                  <a:pt x="2670580" y="533742"/>
                  <a:pt x="2666803" y="526146"/>
                </a:cubicBezTo>
                <a:cubicBezTo>
                  <a:pt x="2662896" y="519493"/>
                  <a:pt x="2664850" y="510955"/>
                  <a:pt x="2661985" y="504301"/>
                </a:cubicBezTo>
                <a:cubicBezTo>
                  <a:pt x="2654431" y="485282"/>
                  <a:pt x="2638283" y="482397"/>
                  <a:pt x="2623046" y="495704"/>
                </a:cubicBezTo>
                <a:cubicBezTo>
                  <a:pt x="2605855" y="511897"/>
                  <a:pt x="2602079" y="526146"/>
                  <a:pt x="2614451" y="545166"/>
                </a:cubicBezTo>
                <a:cubicBezTo>
                  <a:pt x="2623046" y="558473"/>
                  <a:pt x="2626823" y="570897"/>
                  <a:pt x="2623957" y="587031"/>
                </a:cubicBezTo>
                <a:cubicBezTo>
                  <a:pt x="2622004" y="598454"/>
                  <a:pt x="2626823" y="610820"/>
                  <a:pt x="2628645" y="619358"/>
                </a:cubicBezTo>
                <a:cubicBezTo>
                  <a:pt x="2640106" y="619358"/>
                  <a:pt x="2647789" y="619358"/>
                  <a:pt x="2655343" y="619358"/>
                </a:cubicBezTo>
                <a:cubicBezTo>
                  <a:pt x="2653389" y="659339"/>
                  <a:pt x="2655343" y="663166"/>
                  <a:pt x="2690505" y="675532"/>
                </a:cubicBezTo>
                <a:cubicBezTo>
                  <a:pt x="2700012" y="666935"/>
                  <a:pt x="2701965" y="646032"/>
                  <a:pt x="2723844" y="650801"/>
                </a:cubicBezTo>
                <a:cubicBezTo>
                  <a:pt x="2726709" y="659339"/>
                  <a:pt x="2730486" y="667877"/>
                  <a:pt x="2734263" y="678358"/>
                </a:cubicBezTo>
                <a:cubicBezTo>
                  <a:pt x="2742858" y="675532"/>
                  <a:pt x="2748588" y="673589"/>
                  <a:pt x="2753276" y="669820"/>
                </a:cubicBezTo>
                <a:cubicBezTo>
                  <a:pt x="2771378" y="656513"/>
                  <a:pt x="2799899" y="655512"/>
                  <a:pt x="2801852" y="624127"/>
                </a:cubicBezTo>
                <a:cubicBezTo>
                  <a:pt x="2802764" y="623185"/>
                  <a:pt x="2806541" y="621301"/>
                  <a:pt x="2811359" y="620359"/>
                </a:cubicBezTo>
                <a:lnTo>
                  <a:pt x="2811359" y="671704"/>
                </a:lnTo>
                <a:cubicBezTo>
                  <a:pt x="2811359" y="671704"/>
                  <a:pt x="2810447" y="671704"/>
                  <a:pt x="2810447" y="671704"/>
                </a:cubicBezTo>
                <a:cubicBezTo>
                  <a:pt x="2796122" y="673589"/>
                  <a:pt x="2781927" y="687897"/>
                  <a:pt x="2768513" y="696435"/>
                </a:cubicBezTo>
                <a:cubicBezTo>
                  <a:pt x="2712384" y="732589"/>
                  <a:pt x="2648701" y="710685"/>
                  <a:pt x="2624869" y="646974"/>
                </a:cubicBezTo>
                <a:cubicBezTo>
                  <a:pt x="2604944" y="654569"/>
                  <a:pt x="2583977" y="662165"/>
                  <a:pt x="2563009" y="668878"/>
                </a:cubicBezTo>
                <a:cubicBezTo>
                  <a:pt x="2542173" y="675532"/>
                  <a:pt x="2520294" y="680242"/>
                  <a:pt x="2497373" y="686955"/>
                </a:cubicBezTo>
                <a:cubicBezTo>
                  <a:pt x="2501280" y="696435"/>
                  <a:pt x="2502192" y="702147"/>
                  <a:pt x="2505057" y="707858"/>
                </a:cubicBezTo>
                <a:cubicBezTo>
                  <a:pt x="2520294" y="738301"/>
                  <a:pt x="2509745" y="763031"/>
                  <a:pt x="2476537" y="767801"/>
                </a:cubicBezTo>
                <a:cubicBezTo>
                  <a:pt x="2390845" y="782050"/>
                  <a:pt x="2305283" y="793474"/>
                  <a:pt x="2220633" y="808665"/>
                </a:cubicBezTo>
                <a:cubicBezTo>
                  <a:pt x="2178699" y="816320"/>
                  <a:pt x="2137807" y="830570"/>
                  <a:pt x="2096915" y="841051"/>
                </a:cubicBezTo>
                <a:cubicBezTo>
                  <a:pt x="2088319" y="842935"/>
                  <a:pt x="2079854" y="843877"/>
                  <a:pt x="2072171" y="845762"/>
                </a:cubicBezTo>
                <a:cubicBezTo>
                  <a:pt x="2053157" y="906646"/>
                  <a:pt x="2011353" y="941858"/>
                  <a:pt x="1949493" y="954223"/>
                </a:cubicBezTo>
                <a:cubicBezTo>
                  <a:pt x="1885811" y="967531"/>
                  <a:pt x="1831505" y="956166"/>
                  <a:pt x="1791524" y="898108"/>
                </a:cubicBezTo>
                <a:cubicBezTo>
                  <a:pt x="1687861" y="916185"/>
                  <a:pt x="1583285" y="933320"/>
                  <a:pt x="1478580" y="952339"/>
                </a:cubicBezTo>
                <a:cubicBezTo>
                  <a:pt x="1381558" y="969474"/>
                  <a:pt x="1284537" y="989435"/>
                  <a:pt x="1187515" y="1005628"/>
                </a:cubicBezTo>
                <a:cubicBezTo>
                  <a:pt x="1104688" y="1018935"/>
                  <a:pt x="1021080" y="1025589"/>
                  <a:pt x="938254" y="1040781"/>
                </a:cubicBezTo>
                <a:cubicBezTo>
                  <a:pt x="846051" y="1057916"/>
                  <a:pt x="754629" y="1080762"/>
                  <a:pt x="663337" y="1101665"/>
                </a:cubicBezTo>
                <a:cubicBezTo>
                  <a:pt x="642370" y="1106435"/>
                  <a:pt x="621533" y="1112147"/>
                  <a:pt x="600566" y="1115974"/>
                </a:cubicBezTo>
                <a:cubicBezTo>
                  <a:pt x="587283" y="1118800"/>
                  <a:pt x="579599" y="1124512"/>
                  <a:pt x="576734" y="1136877"/>
                </a:cubicBezTo>
                <a:cubicBezTo>
                  <a:pt x="563450" y="1187281"/>
                  <a:pt x="525423" y="1215839"/>
                  <a:pt x="487396" y="1245339"/>
                </a:cubicBezTo>
                <a:cubicBezTo>
                  <a:pt x="477889" y="1252935"/>
                  <a:pt x="464475" y="1259589"/>
                  <a:pt x="453145" y="1260531"/>
                </a:cubicBezTo>
                <a:cubicBezTo>
                  <a:pt x="399881" y="1265300"/>
                  <a:pt x="344663" y="1269128"/>
                  <a:pt x="300906" y="1227262"/>
                </a:cubicBezTo>
                <a:cubicBezTo>
                  <a:pt x="283715" y="1211069"/>
                  <a:pt x="265743" y="1207301"/>
                  <a:pt x="242823" y="1214897"/>
                </a:cubicBezTo>
                <a:cubicBezTo>
                  <a:pt x="196200" y="1230088"/>
                  <a:pt x="148666" y="1243455"/>
                  <a:pt x="102044" y="1256762"/>
                </a:cubicBezTo>
                <a:cubicBezTo>
                  <a:pt x="53598" y="1271012"/>
                  <a:pt x="32631" y="1253877"/>
                  <a:pt x="28854" y="1203474"/>
                </a:cubicBezTo>
                <a:cubicBezTo>
                  <a:pt x="24036" y="1137819"/>
                  <a:pt x="16482" y="1071223"/>
                  <a:pt x="9841" y="1005628"/>
                </a:cubicBezTo>
                <a:cubicBezTo>
                  <a:pt x="6975" y="972300"/>
                  <a:pt x="4110" y="938089"/>
                  <a:pt x="334" y="904762"/>
                </a:cubicBezTo>
                <a:cubicBezTo>
                  <a:pt x="-1620" y="887627"/>
                  <a:pt x="5022" y="877205"/>
                  <a:pt x="19347" y="867666"/>
                </a:cubicBezTo>
                <a:cubicBezTo>
                  <a:pt x="121057" y="801070"/>
                  <a:pt x="222898" y="734473"/>
                  <a:pt x="325649" y="668878"/>
                </a:cubicBezTo>
                <a:cubicBezTo>
                  <a:pt x="355082" y="650801"/>
                  <a:pt x="370319" y="627955"/>
                  <a:pt x="371230" y="592743"/>
                </a:cubicBezTo>
                <a:cubicBezTo>
                  <a:pt x="372272" y="533742"/>
                  <a:pt x="378914" y="474801"/>
                  <a:pt x="378002" y="415800"/>
                </a:cubicBezTo>
                <a:cubicBezTo>
                  <a:pt x="378002" y="373935"/>
                  <a:pt x="401704" y="350146"/>
                  <a:pt x="433090" y="335897"/>
                </a:cubicBezTo>
                <a:cubicBezTo>
                  <a:pt x="551079" y="282608"/>
                  <a:pt x="672844" y="239800"/>
                  <a:pt x="801251" y="219839"/>
                </a:cubicBezTo>
                <a:cubicBezTo>
                  <a:pt x="830814" y="215070"/>
                  <a:pt x="859334" y="204647"/>
                  <a:pt x="888766" y="197994"/>
                </a:cubicBezTo>
                <a:cubicBezTo>
                  <a:pt x="931612" y="187512"/>
                  <a:pt x="974458" y="177973"/>
                  <a:pt x="1017173" y="168493"/>
                </a:cubicBezTo>
                <a:cubicBezTo>
                  <a:pt x="1048559" y="160839"/>
                  <a:pt x="1079945" y="153243"/>
                  <a:pt x="1112372" y="146589"/>
                </a:cubicBezTo>
                <a:cubicBezTo>
                  <a:pt x="1197022" y="129454"/>
                  <a:pt x="1281672" y="113320"/>
                  <a:pt x="1366321" y="97128"/>
                </a:cubicBezTo>
                <a:cubicBezTo>
                  <a:pt x="1412032" y="88590"/>
                  <a:pt x="1456701" y="80935"/>
                  <a:pt x="1502412" y="72397"/>
                </a:cubicBezTo>
                <a:cubicBezTo>
                  <a:pt x="1540440" y="64801"/>
                  <a:pt x="1578467" y="58147"/>
                  <a:pt x="1616494" y="52436"/>
                </a:cubicBezTo>
                <a:cubicBezTo>
                  <a:pt x="1646968" y="47666"/>
                  <a:pt x="1678354" y="47666"/>
                  <a:pt x="1709739" y="43839"/>
                </a:cubicBezTo>
                <a:cubicBezTo>
                  <a:pt x="1812491" y="33417"/>
                  <a:pt x="1916155" y="21051"/>
                  <a:pt x="2018906" y="10570"/>
                </a:cubicBezTo>
                <a:cubicBezTo>
                  <a:pt x="2037920" y="8686"/>
                  <a:pt x="2057976" y="14339"/>
                  <a:pt x="2077901" y="12454"/>
                </a:cubicBezTo>
                <a:cubicBezTo>
                  <a:pt x="2123612" y="9628"/>
                  <a:pt x="2169193" y="89"/>
                  <a:pt x="2214903" y="89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3000" b="0" i="0" u="none" strike="noStrike" cap="none">
              <a:solidFill>
                <a:srgbClr val="FFFFFF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07">
  <p:cSld name="2_07">
    <p:spTree>
      <p:nvGrpSpPr>
        <p:cNvPr id="1" name="Shape 59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8" name="Google Shape;598;p35"/>
          <p:cNvSpPr/>
          <p:nvPr/>
        </p:nvSpPr>
        <p:spPr>
          <a:xfrm>
            <a:off x="0" y="1"/>
            <a:ext cx="12192000" cy="1674763"/>
          </a:xfrm>
          <a:custGeom>
            <a:avLst/>
            <a:gdLst/>
            <a:ahLst/>
            <a:cxnLst/>
            <a:rect l="l" t="t" r="r" b="b"/>
            <a:pathLst>
              <a:path w="21600" h="20879" extrusionOk="0">
                <a:moveTo>
                  <a:pt x="0" y="19748"/>
                </a:moveTo>
                <a:lnTo>
                  <a:pt x="0" y="0"/>
                </a:lnTo>
                <a:lnTo>
                  <a:pt x="21600" y="0"/>
                </a:lnTo>
                <a:lnTo>
                  <a:pt x="21600" y="7968"/>
                </a:lnTo>
                <a:cubicBezTo>
                  <a:pt x="18704" y="12445"/>
                  <a:pt x="15275" y="16648"/>
                  <a:pt x="11590" y="18940"/>
                </a:cubicBezTo>
                <a:cubicBezTo>
                  <a:pt x="7292" y="21600"/>
                  <a:pt x="3257" y="21173"/>
                  <a:pt x="0" y="19748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599" name="Google Shape;599;p35"/>
          <p:cNvSpPr/>
          <p:nvPr/>
        </p:nvSpPr>
        <p:spPr>
          <a:xfrm>
            <a:off x="11068030" y="1762129"/>
            <a:ext cx="837739" cy="1093155"/>
          </a:xfrm>
          <a:custGeom>
            <a:avLst/>
            <a:gdLst/>
            <a:ahLst/>
            <a:cxnLst/>
            <a:rect l="l" t="t" r="r" b="b"/>
            <a:pathLst>
              <a:path w="837739" h="1093155" extrusionOk="0">
                <a:moveTo>
                  <a:pt x="656294" y="781048"/>
                </a:moveTo>
                <a:cubicBezTo>
                  <a:pt x="660107" y="802959"/>
                  <a:pt x="662006" y="817238"/>
                  <a:pt x="664862" y="832481"/>
                </a:cubicBezTo>
                <a:cubicBezTo>
                  <a:pt x="641997" y="842964"/>
                  <a:pt x="628674" y="857253"/>
                  <a:pt x="616276" y="875348"/>
                </a:cubicBezTo>
                <a:cubicBezTo>
                  <a:pt x="602953" y="895351"/>
                  <a:pt x="581987" y="911539"/>
                  <a:pt x="561037" y="923929"/>
                </a:cubicBezTo>
                <a:cubicBezTo>
                  <a:pt x="514366" y="953452"/>
                  <a:pt x="465797" y="978224"/>
                  <a:pt x="406728" y="975362"/>
                </a:cubicBezTo>
                <a:cubicBezTo>
                  <a:pt x="386736" y="974409"/>
                  <a:pt x="366727" y="981076"/>
                  <a:pt x="347676" y="979168"/>
                </a:cubicBezTo>
                <a:cubicBezTo>
                  <a:pt x="323870" y="977270"/>
                  <a:pt x="321014" y="971547"/>
                  <a:pt x="314344" y="937255"/>
                </a:cubicBezTo>
                <a:cubicBezTo>
                  <a:pt x="454356" y="949637"/>
                  <a:pt x="565808" y="896305"/>
                  <a:pt x="656294" y="781048"/>
                </a:cubicBezTo>
                <a:close/>
                <a:moveTo>
                  <a:pt x="310298" y="419115"/>
                </a:moveTo>
                <a:cubicBezTo>
                  <a:pt x="326252" y="419592"/>
                  <a:pt x="340063" y="430069"/>
                  <a:pt x="350538" y="450548"/>
                </a:cubicBezTo>
                <a:cubicBezTo>
                  <a:pt x="328632" y="454355"/>
                  <a:pt x="307673" y="460072"/>
                  <a:pt x="286718" y="461025"/>
                </a:cubicBezTo>
                <a:cubicBezTo>
                  <a:pt x="279104" y="461025"/>
                  <a:pt x="270534" y="453407"/>
                  <a:pt x="257194" y="447691"/>
                </a:cubicBezTo>
                <a:cubicBezTo>
                  <a:pt x="276246" y="428164"/>
                  <a:pt x="294344" y="418639"/>
                  <a:pt x="310298" y="419115"/>
                </a:cubicBezTo>
                <a:close/>
                <a:moveTo>
                  <a:pt x="336496" y="349702"/>
                </a:moveTo>
                <a:cubicBezTo>
                  <a:pt x="305780" y="347317"/>
                  <a:pt x="273633" y="357547"/>
                  <a:pt x="242196" y="378975"/>
                </a:cubicBezTo>
                <a:cubicBezTo>
                  <a:pt x="173600" y="423771"/>
                  <a:pt x="122173" y="486628"/>
                  <a:pt x="85034" y="574280"/>
                </a:cubicBezTo>
                <a:cubicBezTo>
                  <a:pt x="61234" y="617137"/>
                  <a:pt x="46947" y="672341"/>
                  <a:pt x="47894" y="734279"/>
                </a:cubicBezTo>
                <a:cubicBezTo>
                  <a:pt x="49788" y="835248"/>
                  <a:pt x="93598" y="909533"/>
                  <a:pt x="177429" y="962849"/>
                </a:cubicBezTo>
                <a:cubicBezTo>
                  <a:pt x="203162" y="979073"/>
                  <a:pt x="228856" y="995247"/>
                  <a:pt x="256484" y="1006675"/>
                </a:cubicBezTo>
                <a:cubicBezTo>
                  <a:pt x="288887" y="1020961"/>
                  <a:pt x="322198" y="1037185"/>
                  <a:pt x="355549" y="1040042"/>
                </a:cubicBezTo>
                <a:cubicBezTo>
                  <a:pt x="463179" y="1050501"/>
                  <a:pt x="560350" y="1017185"/>
                  <a:pt x="643194" y="950502"/>
                </a:cubicBezTo>
                <a:cubicBezTo>
                  <a:pt x="721302" y="887645"/>
                  <a:pt x="766098" y="802850"/>
                  <a:pt x="786108" y="704738"/>
                </a:cubicBezTo>
                <a:cubicBezTo>
                  <a:pt x="790845" y="679024"/>
                  <a:pt x="793726" y="651422"/>
                  <a:pt x="789897" y="626627"/>
                </a:cubicBezTo>
                <a:cubicBezTo>
                  <a:pt x="778452" y="562852"/>
                  <a:pt x="728958" y="530454"/>
                  <a:pt x="673703" y="509485"/>
                </a:cubicBezTo>
                <a:cubicBezTo>
                  <a:pt x="642247" y="498056"/>
                  <a:pt x="607949" y="493311"/>
                  <a:pt x="575585" y="484740"/>
                </a:cubicBezTo>
                <a:cubicBezTo>
                  <a:pt x="557469" y="479944"/>
                  <a:pt x="539392" y="475199"/>
                  <a:pt x="521276" y="469485"/>
                </a:cubicBezTo>
                <a:cubicBezTo>
                  <a:pt x="481295" y="454230"/>
                  <a:pt x="449839" y="427597"/>
                  <a:pt x="422211" y="396118"/>
                </a:cubicBezTo>
                <a:cubicBezTo>
                  <a:pt x="396498" y="367087"/>
                  <a:pt x="367212" y="352087"/>
                  <a:pt x="336496" y="349702"/>
                </a:cubicBezTo>
                <a:close/>
                <a:moveTo>
                  <a:pt x="536511" y="87548"/>
                </a:moveTo>
                <a:cubicBezTo>
                  <a:pt x="519382" y="106579"/>
                  <a:pt x="500319" y="125660"/>
                  <a:pt x="484137" y="145660"/>
                </a:cubicBezTo>
                <a:cubicBezTo>
                  <a:pt x="475572" y="156119"/>
                  <a:pt x="467955" y="168517"/>
                  <a:pt x="463179" y="180864"/>
                </a:cubicBezTo>
                <a:cubicBezTo>
                  <a:pt x="454615" y="208517"/>
                  <a:pt x="446050" y="236119"/>
                  <a:pt x="441274" y="264690"/>
                </a:cubicBezTo>
                <a:cubicBezTo>
                  <a:pt x="435551" y="302802"/>
                  <a:pt x="447944" y="335200"/>
                  <a:pt x="479361" y="361832"/>
                </a:cubicBezTo>
                <a:cubicBezTo>
                  <a:pt x="598437" y="279945"/>
                  <a:pt x="627012" y="136119"/>
                  <a:pt x="536511" y="87548"/>
                </a:cubicBezTo>
                <a:close/>
                <a:moveTo>
                  <a:pt x="543186" y="24"/>
                </a:moveTo>
                <a:cubicBezTo>
                  <a:pt x="549615" y="-334"/>
                  <a:pt x="555574" y="3238"/>
                  <a:pt x="560350" y="11324"/>
                </a:cubicBezTo>
                <a:cubicBezTo>
                  <a:pt x="601279" y="80865"/>
                  <a:pt x="649864" y="149436"/>
                  <a:pt x="637510" y="238007"/>
                </a:cubicBezTo>
                <a:cubicBezTo>
                  <a:pt x="635576" y="250404"/>
                  <a:pt x="632735" y="262802"/>
                  <a:pt x="629893" y="276119"/>
                </a:cubicBezTo>
                <a:cubicBezTo>
                  <a:pt x="653692" y="275200"/>
                  <a:pt x="675597" y="275200"/>
                  <a:pt x="697502" y="274231"/>
                </a:cubicBezTo>
                <a:cubicBezTo>
                  <a:pt x="713684" y="273261"/>
                  <a:pt x="727972" y="278057"/>
                  <a:pt x="736576" y="292343"/>
                </a:cubicBezTo>
                <a:cubicBezTo>
                  <a:pt x="747982" y="312343"/>
                  <a:pt x="760375" y="334230"/>
                  <a:pt x="767045" y="356118"/>
                </a:cubicBezTo>
                <a:cubicBezTo>
                  <a:pt x="769887" y="365659"/>
                  <a:pt x="761322" y="378057"/>
                  <a:pt x="756547" y="394230"/>
                </a:cubicBezTo>
                <a:cubicBezTo>
                  <a:pt x="694660" y="362802"/>
                  <a:pt x="640352" y="366628"/>
                  <a:pt x="586083" y="415199"/>
                </a:cubicBezTo>
                <a:cubicBezTo>
                  <a:pt x="618447" y="425659"/>
                  <a:pt x="646075" y="436169"/>
                  <a:pt x="673703" y="443771"/>
                </a:cubicBezTo>
                <a:cubicBezTo>
                  <a:pt x="731800" y="460913"/>
                  <a:pt x="775610" y="496168"/>
                  <a:pt x="805132" y="549484"/>
                </a:cubicBezTo>
                <a:cubicBezTo>
                  <a:pt x="845153" y="619994"/>
                  <a:pt x="845153" y="692392"/>
                  <a:pt x="822301" y="767595"/>
                </a:cubicBezTo>
                <a:cubicBezTo>
                  <a:pt x="799449" y="846676"/>
                  <a:pt x="760375" y="915247"/>
                  <a:pt x="702278" y="973359"/>
                </a:cubicBezTo>
                <a:cubicBezTo>
                  <a:pt x="661310" y="1014328"/>
                  <a:pt x="612724" y="1045757"/>
                  <a:pt x="557469" y="1065756"/>
                </a:cubicBezTo>
                <a:cubicBezTo>
                  <a:pt x="538445" y="1072440"/>
                  <a:pt x="519382" y="1079073"/>
                  <a:pt x="500319" y="1084787"/>
                </a:cubicBezTo>
                <a:cubicBezTo>
                  <a:pt x="490807" y="1087644"/>
                  <a:pt x="481295" y="1090501"/>
                  <a:pt x="471744" y="1091471"/>
                </a:cubicBezTo>
                <a:cubicBezTo>
                  <a:pt x="388900" y="1097185"/>
                  <a:pt x="307911" y="1089583"/>
                  <a:pt x="232684" y="1049583"/>
                </a:cubicBezTo>
                <a:cubicBezTo>
                  <a:pt x="194558" y="1029532"/>
                  <a:pt x="152682" y="1013359"/>
                  <a:pt x="122173" y="984788"/>
                </a:cubicBezTo>
                <a:cubicBezTo>
                  <a:pt x="57406" y="924788"/>
                  <a:pt x="12649" y="851421"/>
                  <a:pt x="2150" y="759993"/>
                </a:cubicBezTo>
                <a:cubicBezTo>
                  <a:pt x="-7362" y="670453"/>
                  <a:pt x="15491" y="589484"/>
                  <a:pt x="54564" y="509485"/>
                </a:cubicBezTo>
                <a:cubicBezTo>
                  <a:pt x="85981" y="443771"/>
                  <a:pt x="131725" y="392342"/>
                  <a:pt x="183152" y="344740"/>
                </a:cubicBezTo>
                <a:cubicBezTo>
                  <a:pt x="242196" y="291374"/>
                  <a:pt x="309845" y="271374"/>
                  <a:pt x="394623" y="307547"/>
                </a:cubicBezTo>
                <a:cubicBezTo>
                  <a:pt x="392689" y="293261"/>
                  <a:pt x="391742" y="284690"/>
                  <a:pt x="390794" y="276119"/>
                </a:cubicBezTo>
                <a:cubicBezTo>
                  <a:pt x="389847" y="266629"/>
                  <a:pt x="386019" y="255149"/>
                  <a:pt x="388900" y="246578"/>
                </a:cubicBezTo>
                <a:cubicBezTo>
                  <a:pt x="405082" y="193262"/>
                  <a:pt x="412699" y="136119"/>
                  <a:pt x="452720" y="91324"/>
                </a:cubicBezTo>
                <a:cubicBezTo>
                  <a:pt x="476519" y="65610"/>
                  <a:pt x="499372" y="38977"/>
                  <a:pt x="523210" y="12294"/>
                </a:cubicBezTo>
                <a:cubicBezTo>
                  <a:pt x="529861" y="4666"/>
                  <a:pt x="536758" y="381"/>
                  <a:pt x="543186" y="24"/>
                </a:cubicBezTo>
                <a:close/>
              </a:path>
            </a:pathLst>
          </a:custGeom>
          <a:solidFill>
            <a:srgbClr val="D0D3D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0" name="Google Shape;600;p35"/>
          <p:cNvSpPr/>
          <p:nvPr/>
        </p:nvSpPr>
        <p:spPr>
          <a:xfrm>
            <a:off x="9448800" y="161926"/>
            <a:ext cx="647705" cy="642781"/>
          </a:xfrm>
          <a:custGeom>
            <a:avLst/>
            <a:gdLst/>
            <a:ahLst/>
            <a:cxnLst/>
            <a:rect l="l" t="t" r="r" b="b"/>
            <a:pathLst>
              <a:path w="21600" h="21436" extrusionOk="0">
                <a:moveTo>
                  <a:pt x="21600" y="15163"/>
                </a:moveTo>
                <a:cubicBezTo>
                  <a:pt x="21314" y="15290"/>
                  <a:pt x="21060" y="15449"/>
                  <a:pt x="20774" y="15481"/>
                </a:cubicBezTo>
                <a:cubicBezTo>
                  <a:pt x="19027" y="15576"/>
                  <a:pt x="17280" y="15703"/>
                  <a:pt x="15501" y="15703"/>
                </a:cubicBezTo>
                <a:cubicBezTo>
                  <a:pt x="14008" y="15703"/>
                  <a:pt x="12992" y="16243"/>
                  <a:pt x="12452" y="17736"/>
                </a:cubicBezTo>
                <a:cubicBezTo>
                  <a:pt x="12102" y="18752"/>
                  <a:pt x="11499" y="19705"/>
                  <a:pt x="11022" y="20658"/>
                </a:cubicBezTo>
                <a:cubicBezTo>
                  <a:pt x="10800" y="21135"/>
                  <a:pt x="10482" y="21516"/>
                  <a:pt x="9879" y="21421"/>
                </a:cubicBezTo>
                <a:cubicBezTo>
                  <a:pt x="9371" y="21325"/>
                  <a:pt x="8799" y="20722"/>
                  <a:pt x="8767" y="20182"/>
                </a:cubicBezTo>
                <a:cubicBezTo>
                  <a:pt x="8735" y="19642"/>
                  <a:pt x="8831" y="19102"/>
                  <a:pt x="8862" y="18562"/>
                </a:cubicBezTo>
                <a:cubicBezTo>
                  <a:pt x="8926" y="17418"/>
                  <a:pt x="8989" y="16243"/>
                  <a:pt x="8799" y="14877"/>
                </a:cubicBezTo>
                <a:cubicBezTo>
                  <a:pt x="7083" y="15608"/>
                  <a:pt x="5527" y="16179"/>
                  <a:pt x="4066" y="16942"/>
                </a:cubicBezTo>
                <a:cubicBezTo>
                  <a:pt x="2763" y="17609"/>
                  <a:pt x="2636" y="17672"/>
                  <a:pt x="1683" y="16434"/>
                </a:cubicBezTo>
                <a:cubicBezTo>
                  <a:pt x="2668" y="14909"/>
                  <a:pt x="3843" y="13543"/>
                  <a:pt x="5336" y="12177"/>
                </a:cubicBezTo>
                <a:cubicBezTo>
                  <a:pt x="3462" y="10366"/>
                  <a:pt x="1683" y="8556"/>
                  <a:pt x="0" y="6714"/>
                </a:cubicBezTo>
                <a:cubicBezTo>
                  <a:pt x="413" y="6015"/>
                  <a:pt x="889" y="6078"/>
                  <a:pt x="1334" y="6205"/>
                </a:cubicBezTo>
                <a:cubicBezTo>
                  <a:pt x="2573" y="6555"/>
                  <a:pt x="3844" y="6872"/>
                  <a:pt x="5082" y="7253"/>
                </a:cubicBezTo>
                <a:cubicBezTo>
                  <a:pt x="7687" y="8048"/>
                  <a:pt x="8195" y="7794"/>
                  <a:pt x="9148" y="5252"/>
                </a:cubicBezTo>
                <a:cubicBezTo>
                  <a:pt x="9720" y="3759"/>
                  <a:pt x="10323" y="2298"/>
                  <a:pt x="10927" y="837"/>
                </a:cubicBezTo>
                <a:cubicBezTo>
                  <a:pt x="11118" y="424"/>
                  <a:pt x="11276" y="-84"/>
                  <a:pt x="11880" y="11"/>
                </a:cubicBezTo>
                <a:cubicBezTo>
                  <a:pt x="12420" y="106"/>
                  <a:pt x="12960" y="265"/>
                  <a:pt x="13150" y="901"/>
                </a:cubicBezTo>
                <a:cubicBezTo>
                  <a:pt x="13309" y="1409"/>
                  <a:pt x="13468" y="1949"/>
                  <a:pt x="13563" y="2489"/>
                </a:cubicBezTo>
                <a:cubicBezTo>
                  <a:pt x="13754" y="3474"/>
                  <a:pt x="13913" y="4458"/>
                  <a:pt x="14135" y="5443"/>
                </a:cubicBezTo>
                <a:cubicBezTo>
                  <a:pt x="14167" y="5665"/>
                  <a:pt x="14326" y="5888"/>
                  <a:pt x="14484" y="6205"/>
                </a:cubicBezTo>
                <a:cubicBezTo>
                  <a:pt x="14929" y="5983"/>
                  <a:pt x="15342" y="5792"/>
                  <a:pt x="15755" y="5602"/>
                </a:cubicBezTo>
                <a:cubicBezTo>
                  <a:pt x="16549" y="5189"/>
                  <a:pt x="17311" y="4776"/>
                  <a:pt x="18106" y="4395"/>
                </a:cubicBezTo>
                <a:cubicBezTo>
                  <a:pt x="18614" y="4141"/>
                  <a:pt x="19122" y="4331"/>
                  <a:pt x="19471" y="4744"/>
                </a:cubicBezTo>
                <a:cubicBezTo>
                  <a:pt x="19853" y="5157"/>
                  <a:pt x="19757" y="5665"/>
                  <a:pt x="19503" y="6142"/>
                </a:cubicBezTo>
                <a:cubicBezTo>
                  <a:pt x="18614" y="7666"/>
                  <a:pt x="17788" y="9191"/>
                  <a:pt x="16930" y="10716"/>
                </a:cubicBezTo>
                <a:cubicBezTo>
                  <a:pt x="16867" y="10843"/>
                  <a:pt x="16803" y="11002"/>
                  <a:pt x="16708" y="11287"/>
                </a:cubicBezTo>
                <a:cubicBezTo>
                  <a:pt x="17978" y="11986"/>
                  <a:pt x="19217" y="12685"/>
                  <a:pt x="20424" y="13384"/>
                </a:cubicBezTo>
                <a:cubicBezTo>
                  <a:pt x="20901" y="13797"/>
                  <a:pt x="21568" y="14115"/>
                  <a:pt x="21600" y="15163"/>
                </a:cubicBezTo>
                <a:close/>
                <a:moveTo>
                  <a:pt x="6289" y="14051"/>
                </a:moveTo>
                <a:cubicBezTo>
                  <a:pt x="7465" y="14019"/>
                  <a:pt x="8227" y="13543"/>
                  <a:pt x="8989" y="13130"/>
                </a:cubicBezTo>
                <a:cubicBezTo>
                  <a:pt x="9466" y="12876"/>
                  <a:pt x="9974" y="12749"/>
                  <a:pt x="10419" y="13130"/>
                </a:cubicBezTo>
                <a:cubicBezTo>
                  <a:pt x="10832" y="13479"/>
                  <a:pt x="11022" y="13988"/>
                  <a:pt x="10864" y="14591"/>
                </a:cubicBezTo>
                <a:cubicBezTo>
                  <a:pt x="10736" y="15131"/>
                  <a:pt x="10736" y="15703"/>
                  <a:pt x="10705" y="16243"/>
                </a:cubicBezTo>
                <a:cubicBezTo>
                  <a:pt x="11181" y="15894"/>
                  <a:pt x="11467" y="15481"/>
                  <a:pt x="11689" y="15036"/>
                </a:cubicBezTo>
                <a:cubicBezTo>
                  <a:pt x="12198" y="13988"/>
                  <a:pt x="12420" y="13956"/>
                  <a:pt x="13532" y="13988"/>
                </a:cubicBezTo>
                <a:cubicBezTo>
                  <a:pt x="14866" y="14052"/>
                  <a:pt x="16232" y="13988"/>
                  <a:pt x="17566" y="13988"/>
                </a:cubicBezTo>
                <a:cubicBezTo>
                  <a:pt x="17598" y="13893"/>
                  <a:pt x="17598" y="13797"/>
                  <a:pt x="17629" y="13702"/>
                </a:cubicBezTo>
                <a:cubicBezTo>
                  <a:pt x="16740" y="13130"/>
                  <a:pt x="15851" y="12527"/>
                  <a:pt x="14929" y="11955"/>
                </a:cubicBezTo>
                <a:cubicBezTo>
                  <a:pt x="14135" y="11447"/>
                  <a:pt x="14104" y="11129"/>
                  <a:pt x="14644" y="10367"/>
                </a:cubicBezTo>
                <a:cubicBezTo>
                  <a:pt x="15215" y="9509"/>
                  <a:pt x="15755" y="8652"/>
                  <a:pt x="16295" y="7762"/>
                </a:cubicBezTo>
                <a:cubicBezTo>
                  <a:pt x="16232" y="7698"/>
                  <a:pt x="16168" y="7635"/>
                  <a:pt x="16105" y="7540"/>
                </a:cubicBezTo>
                <a:cubicBezTo>
                  <a:pt x="15597" y="7762"/>
                  <a:pt x="15057" y="8016"/>
                  <a:pt x="14548" y="8239"/>
                </a:cubicBezTo>
                <a:cubicBezTo>
                  <a:pt x="13500" y="8683"/>
                  <a:pt x="12643" y="8143"/>
                  <a:pt x="12484" y="7032"/>
                </a:cubicBezTo>
                <a:cubicBezTo>
                  <a:pt x="12357" y="6110"/>
                  <a:pt x="12134" y="5221"/>
                  <a:pt x="11944" y="4300"/>
                </a:cubicBezTo>
                <a:cubicBezTo>
                  <a:pt x="11848" y="4300"/>
                  <a:pt x="11753" y="4300"/>
                  <a:pt x="11690" y="4300"/>
                </a:cubicBezTo>
                <a:cubicBezTo>
                  <a:pt x="11531" y="4617"/>
                  <a:pt x="11404" y="4967"/>
                  <a:pt x="11245" y="5284"/>
                </a:cubicBezTo>
                <a:cubicBezTo>
                  <a:pt x="10864" y="6110"/>
                  <a:pt x="10514" y="6968"/>
                  <a:pt x="10070" y="7794"/>
                </a:cubicBezTo>
                <a:cubicBezTo>
                  <a:pt x="9879" y="8175"/>
                  <a:pt x="9434" y="8429"/>
                  <a:pt x="9307" y="8810"/>
                </a:cubicBezTo>
                <a:cubicBezTo>
                  <a:pt x="8958" y="9668"/>
                  <a:pt x="8704" y="9827"/>
                  <a:pt x="7846" y="9573"/>
                </a:cubicBezTo>
                <a:cubicBezTo>
                  <a:pt x="6575" y="9191"/>
                  <a:pt x="5305" y="8874"/>
                  <a:pt x="3844" y="8461"/>
                </a:cubicBezTo>
                <a:cubicBezTo>
                  <a:pt x="4606" y="9668"/>
                  <a:pt x="5432" y="10526"/>
                  <a:pt x="6512" y="11193"/>
                </a:cubicBezTo>
                <a:cubicBezTo>
                  <a:pt x="6830" y="11383"/>
                  <a:pt x="7179" y="11574"/>
                  <a:pt x="7433" y="11860"/>
                </a:cubicBezTo>
                <a:cubicBezTo>
                  <a:pt x="7909" y="12368"/>
                  <a:pt x="7846" y="12749"/>
                  <a:pt x="7306" y="13226"/>
                </a:cubicBezTo>
                <a:cubicBezTo>
                  <a:pt x="6988" y="13448"/>
                  <a:pt x="6702" y="13670"/>
                  <a:pt x="6289" y="14051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1" name="Google Shape;601;p35"/>
          <p:cNvSpPr/>
          <p:nvPr/>
        </p:nvSpPr>
        <p:spPr>
          <a:xfrm>
            <a:off x="10220282" y="304806"/>
            <a:ext cx="1528966" cy="1540107"/>
          </a:xfrm>
          <a:custGeom>
            <a:avLst/>
            <a:gdLst/>
            <a:ahLst/>
            <a:cxnLst/>
            <a:rect l="l" t="t" r="r" b="b"/>
            <a:pathLst>
              <a:path w="1528966" h="1540107" extrusionOk="0">
                <a:moveTo>
                  <a:pt x="42" y="1047746"/>
                </a:moveTo>
                <a:cubicBezTo>
                  <a:pt x="17188" y="1051552"/>
                  <a:pt x="30526" y="1050602"/>
                  <a:pt x="34333" y="1056315"/>
                </a:cubicBezTo>
                <a:cubicBezTo>
                  <a:pt x="63864" y="1093465"/>
                  <a:pt x="91483" y="1132516"/>
                  <a:pt x="124821" y="1177285"/>
                </a:cubicBezTo>
                <a:cubicBezTo>
                  <a:pt x="108629" y="1177285"/>
                  <a:pt x="98155" y="1180142"/>
                  <a:pt x="93389" y="1176335"/>
                </a:cubicBezTo>
                <a:cubicBezTo>
                  <a:pt x="76250" y="1163954"/>
                  <a:pt x="58145" y="1150616"/>
                  <a:pt x="45765" y="1134422"/>
                </a:cubicBezTo>
                <a:cubicBezTo>
                  <a:pt x="27661" y="1111566"/>
                  <a:pt x="8615" y="1087753"/>
                  <a:pt x="42" y="1047746"/>
                </a:cubicBezTo>
                <a:close/>
                <a:moveTo>
                  <a:pt x="81956" y="972161"/>
                </a:moveTo>
                <a:cubicBezTo>
                  <a:pt x="88623" y="973828"/>
                  <a:pt x="93860" y="979067"/>
                  <a:pt x="98145" y="990020"/>
                </a:cubicBezTo>
                <a:cubicBezTo>
                  <a:pt x="113390" y="1028120"/>
                  <a:pt x="141009" y="1056696"/>
                  <a:pt x="181015" y="1071933"/>
                </a:cubicBezTo>
                <a:cubicBezTo>
                  <a:pt x="186732" y="1074790"/>
                  <a:pt x="190544" y="1082415"/>
                  <a:pt x="198160" y="1090027"/>
                </a:cubicBezTo>
                <a:cubicBezTo>
                  <a:pt x="132440" y="1100509"/>
                  <a:pt x="70525" y="1049077"/>
                  <a:pt x="57192" y="975732"/>
                </a:cubicBezTo>
                <a:cubicBezTo>
                  <a:pt x="67194" y="972398"/>
                  <a:pt x="75289" y="970493"/>
                  <a:pt x="81956" y="972161"/>
                </a:cubicBezTo>
                <a:close/>
                <a:moveTo>
                  <a:pt x="840072" y="819225"/>
                </a:moveTo>
                <a:cubicBezTo>
                  <a:pt x="861058" y="817928"/>
                  <a:pt x="884991" y="833106"/>
                  <a:pt x="901422" y="859542"/>
                </a:cubicBezTo>
                <a:cubicBezTo>
                  <a:pt x="916660" y="886212"/>
                  <a:pt x="912853" y="902398"/>
                  <a:pt x="885227" y="918596"/>
                </a:cubicBezTo>
                <a:cubicBezTo>
                  <a:pt x="853795" y="937646"/>
                  <a:pt x="819506" y="930026"/>
                  <a:pt x="800455" y="900499"/>
                </a:cubicBezTo>
                <a:cubicBezTo>
                  <a:pt x="784261" y="875735"/>
                  <a:pt x="786167" y="850964"/>
                  <a:pt x="820456" y="826205"/>
                </a:cubicBezTo>
                <a:cubicBezTo>
                  <a:pt x="826409" y="821919"/>
                  <a:pt x="833077" y="819657"/>
                  <a:pt x="840072" y="819225"/>
                </a:cubicBezTo>
                <a:close/>
                <a:moveTo>
                  <a:pt x="262949" y="647090"/>
                </a:moveTo>
                <a:cubicBezTo>
                  <a:pt x="208645" y="645149"/>
                  <a:pt x="172490" y="669013"/>
                  <a:pt x="147723" y="706103"/>
                </a:cubicBezTo>
                <a:cubicBezTo>
                  <a:pt x="107724" y="765188"/>
                  <a:pt x="121033" y="825207"/>
                  <a:pt x="154342" y="882351"/>
                </a:cubicBezTo>
                <a:cubicBezTo>
                  <a:pt x="177259" y="922388"/>
                  <a:pt x="200105" y="930007"/>
                  <a:pt x="248644" y="918506"/>
                </a:cubicBezTo>
                <a:cubicBezTo>
                  <a:pt x="219108" y="828082"/>
                  <a:pt x="242950" y="738520"/>
                  <a:pt x="262949" y="647090"/>
                </a:cubicBezTo>
                <a:close/>
                <a:moveTo>
                  <a:pt x="813898" y="573894"/>
                </a:moveTo>
                <a:cubicBezTo>
                  <a:pt x="823445" y="594849"/>
                  <a:pt x="830087" y="610108"/>
                  <a:pt x="839634" y="631063"/>
                </a:cubicBezTo>
                <a:cubicBezTo>
                  <a:pt x="823445" y="633896"/>
                  <a:pt x="809158" y="640560"/>
                  <a:pt x="803449" y="636761"/>
                </a:cubicBezTo>
                <a:cubicBezTo>
                  <a:pt x="784389" y="622469"/>
                  <a:pt x="767231" y="603412"/>
                  <a:pt x="747236" y="584388"/>
                </a:cubicBezTo>
                <a:cubicBezTo>
                  <a:pt x="741494" y="590117"/>
                  <a:pt x="731013" y="595815"/>
                  <a:pt x="715791" y="603444"/>
                </a:cubicBezTo>
                <a:cubicBezTo>
                  <a:pt x="747236" y="653919"/>
                  <a:pt x="775810" y="700594"/>
                  <a:pt x="804384" y="746305"/>
                </a:cubicBezTo>
                <a:cubicBezTo>
                  <a:pt x="773874" y="782519"/>
                  <a:pt x="762458" y="782519"/>
                  <a:pt x="740560" y="747270"/>
                </a:cubicBezTo>
                <a:cubicBezTo>
                  <a:pt x="734851" y="737742"/>
                  <a:pt x="729110" y="727280"/>
                  <a:pt x="722467" y="718685"/>
                </a:cubicBezTo>
                <a:cubicBezTo>
                  <a:pt x="700536" y="692032"/>
                  <a:pt x="678638" y="665346"/>
                  <a:pt x="654837" y="635828"/>
                </a:cubicBezTo>
                <a:cubicBezTo>
                  <a:pt x="637679" y="660582"/>
                  <a:pt x="611008" y="673941"/>
                  <a:pt x="610073" y="700594"/>
                </a:cubicBezTo>
                <a:cubicBezTo>
                  <a:pt x="629100" y="719651"/>
                  <a:pt x="667222" y="713921"/>
                  <a:pt x="669124" y="751069"/>
                </a:cubicBezTo>
                <a:cubicBezTo>
                  <a:pt x="642453" y="765361"/>
                  <a:pt x="618619" y="760597"/>
                  <a:pt x="593884" y="746305"/>
                </a:cubicBezTo>
                <a:cubicBezTo>
                  <a:pt x="587207" y="772025"/>
                  <a:pt x="574823" y="793946"/>
                  <a:pt x="584337" y="820600"/>
                </a:cubicBezTo>
                <a:cubicBezTo>
                  <a:pt x="615781" y="821565"/>
                  <a:pt x="646258" y="821565"/>
                  <a:pt x="675800" y="822499"/>
                </a:cubicBezTo>
                <a:cubicBezTo>
                  <a:pt x="690088" y="822499"/>
                  <a:pt x="700536" y="830128"/>
                  <a:pt x="702439" y="844421"/>
                </a:cubicBezTo>
                <a:cubicBezTo>
                  <a:pt x="703407" y="858713"/>
                  <a:pt x="692925" y="867276"/>
                  <a:pt x="679606" y="870141"/>
                </a:cubicBezTo>
                <a:cubicBezTo>
                  <a:pt x="671962" y="872040"/>
                  <a:pt x="664351" y="873005"/>
                  <a:pt x="656740" y="872040"/>
                </a:cubicBezTo>
                <a:cubicBezTo>
                  <a:pt x="633874" y="871074"/>
                  <a:pt x="610073" y="870141"/>
                  <a:pt x="587207" y="868241"/>
                </a:cubicBezTo>
                <a:cubicBezTo>
                  <a:pt x="586239" y="915851"/>
                  <a:pt x="590045" y="920615"/>
                  <a:pt x="631971" y="930143"/>
                </a:cubicBezTo>
                <a:cubicBezTo>
                  <a:pt x="648161" y="933942"/>
                  <a:pt x="665319" y="935873"/>
                  <a:pt x="663416" y="961561"/>
                </a:cubicBezTo>
                <a:cubicBezTo>
                  <a:pt x="650064" y="966325"/>
                  <a:pt x="634842" y="972055"/>
                  <a:pt x="617684" y="977785"/>
                </a:cubicBezTo>
                <a:cubicBezTo>
                  <a:pt x="623392" y="990146"/>
                  <a:pt x="628166" y="1002539"/>
                  <a:pt x="635777" y="1019664"/>
                </a:cubicBezTo>
                <a:cubicBezTo>
                  <a:pt x="650064" y="1008237"/>
                  <a:pt x="660545" y="1000640"/>
                  <a:pt x="670059" y="992045"/>
                </a:cubicBezTo>
                <a:cubicBezTo>
                  <a:pt x="683411" y="979684"/>
                  <a:pt x="697698" y="968256"/>
                  <a:pt x="716759" y="972055"/>
                </a:cubicBezTo>
                <a:cubicBezTo>
                  <a:pt x="727207" y="974920"/>
                  <a:pt x="736754" y="983482"/>
                  <a:pt x="747236" y="989180"/>
                </a:cubicBezTo>
                <a:cubicBezTo>
                  <a:pt x="741494" y="997775"/>
                  <a:pt x="738657" y="1010168"/>
                  <a:pt x="730078" y="1015866"/>
                </a:cubicBezTo>
                <a:cubicBezTo>
                  <a:pt x="705309" y="1032057"/>
                  <a:pt x="689120" y="1054913"/>
                  <a:pt x="671995" y="1076834"/>
                </a:cubicBezTo>
                <a:cubicBezTo>
                  <a:pt x="699601" y="1106353"/>
                  <a:pt x="699601" y="1106353"/>
                  <a:pt x="729143" y="1093959"/>
                </a:cubicBezTo>
                <a:cubicBezTo>
                  <a:pt x="749139" y="1086330"/>
                  <a:pt x="762458" y="1094925"/>
                  <a:pt x="763426" y="1116814"/>
                </a:cubicBezTo>
                <a:cubicBezTo>
                  <a:pt x="763426" y="1123478"/>
                  <a:pt x="760555" y="1130141"/>
                  <a:pt x="758652" y="1134905"/>
                </a:cubicBezTo>
                <a:cubicBezTo>
                  <a:pt x="776745" y="1147299"/>
                  <a:pt x="787226" y="1145399"/>
                  <a:pt x="792934" y="1126343"/>
                </a:cubicBezTo>
                <a:cubicBezTo>
                  <a:pt x="796740" y="1113982"/>
                  <a:pt x="800579" y="1102522"/>
                  <a:pt x="804384" y="1090161"/>
                </a:cubicBezTo>
                <a:cubicBezTo>
                  <a:pt x="811060" y="1069205"/>
                  <a:pt x="824379" y="1055878"/>
                  <a:pt x="851051" y="1050148"/>
                </a:cubicBezTo>
                <a:cubicBezTo>
                  <a:pt x="854856" y="1063475"/>
                  <a:pt x="860564" y="1075868"/>
                  <a:pt x="860564" y="1087296"/>
                </a:cubicBezTo>
                <a:cubicBezTo>
                  <a:pt x="861532" y="1104421"/>
                  <a:pt x="857727" y="1122544"/>
                  <a:pt x="855824" y="1139669"/>
                </a:cubicBezTo>
                <a:cubicBezTo>
                  <a:pt x="854856" y="1153962"/>
                  <a:pt x="862467" y="1156827"/>
                  <a:pt x="875819" y="1152063"/>
                </a:cubicBezTo>
                <a:cubicBezTo>
                  <a:pt x="876754" y="1146333"/>
                  <a:pt x="876754" y="1139669"/>
                  <a:pt x="878657" y="1133972"/>
                </a:cubicBezTo>
                <a:cubicBezTo>
                  <a:pt x="885333" y="1115881"/>
                  <a:pt x="909167" y="1105387"/>
                  <a:pt x="920583" y="1119679"/>
                </a:cubicBezTo>
                <a:cubicBezTo>
                  <a:pt x="944384" y="1150163"/>
                  <a:pt x="966282" y="1133006"/>
                  <a:pt x="994856" y="1121579"/>
                </a:cubicBezTo>
                <a:cubicBezTo>
                  <a:pt x="961542" y="1071104"/>
                  <a:pt x="915810" y="1031092"/>
                  <a:pt x="901523" y="972988"/>
                </a:cubicBezTo>
                <a:cubicBezTo>
                  <a:pt x="947255" y="957762"/>
                  <a:pt x="961542" y="964426"/>
                  <a:pt x="976763" y="1005372"/>
                </a:cubicBezTo>
                <a:cubicBezTo>
                  <a:pt x="978666" y="1011102"/>
                  <a:pt x="981537" y="1017765"/>
                  <a:pt x="985342" y="1021563"/>
                </a:cubicBezTo>
                <a:cubicBezTo>
                  <a:pt x="1006306" y="1044418"/>
                  <a:pt x="1027269" y="1066340"/>
                  <a:pt x="1051070" y="1092060"/>
                </a:cubicBezTo>
                <a:cubicBezTo>
                  <a:pt x="1069162" y="1073003"/>
                  <a:pt x="1085352" y="1055878"/>
                  <a:pt x="1101542" y="1038721"/>
                </a:cubicBezTo>
                <a:cubicBezTo>
                  <a:pt x="1082481" y="1015866"/>
                  <a:pt x="1048199" y="1007303"/>
                  <a:pt x="1054875" y="971089"/>
                </a:cubicBezTo>
                <a:cubicBezTo>
                  <a:pt x="1063454" y="968224"/>
                  <a:pt x="1073936" y="962527"/>
                  <a:pt x="1079644" y="964426"/>
                </a:cubicBezTo>
                <a:cubicBezTo>
                  <a:pt x="1095833" y="971089"/>
                  <a:pt x="1111055" y="982517"/>
                  <a:pt x="1128213" y="993011"/>
                </a:cubicBezTo>
                <a:cubicBezTo>
                  <a:pt x="1148208" y="966325"/>
                  <a:pt x="1153950" y="937740"/>
                  <a:pt x="1153950" y="912986"/>
                </a:cubicBezTo>
                <a:cubicBezTo>
                  <a:pt x="1127278" y="901558"/>
                  <a:pt x="1102510" y="892030"/>
                  <a:pt x="1079644" y="880602"/>
                </a:cubicBezTo>
                <a:cubicBezTo>
                  <a:pt x="1074870" y="877737"/>
                  <a:pt x="1069162" y="868209"/>
                  <a:pt x="1070130" y="863477"/>
                </a:cubicBezTo>
                <a:cubicBezTo>
                  <a:pt x="1071065" y="857747"/>
                  <a:pt x="1079644" y="852983"/>
                  <a:pt x="1086320" y="851084"/>
                </a:cubicBezTo>
                <a:cubicBezTo>
                  <a:pt x="1092996" y="849185"/>
                  <a:pt x="1100607" y="851084"/>
                  <a:pt x="1107283" y="852050"/>
                </a:cubicBezTo>
                <a:cubicBezTo>
                  <a:pt x="1124408" y="853949"/>
                  <a:pt x="1141565" y="854882"/>
                  <a:pt x="1160626" y="856782"/>
                </a:cubicBezTo>
                <a:cubicBezTo>
                  <a:pt x="1162529" y="833926"/>
                  <a:pt x="1164431" y="815835"/>
                  <a:pt x="1166334" y="797745"/>
                </a:cubicBezTo>
                <a:cubicBezTo>
                  <a:pt x="1145371" y="802509"/>
                  <a:pt x="1128213" y="805374"/>
                  <a:pt x="1110120" y="810138"/>
                </a:cubicBezTo>
                <a:cubicBezTo>
                  <a:pt x="1107283" y="794880"/>
                  <a:pt x="1105380" y="784418"/>
                  <a:pt x="1103444" y="775823"/>
                </a:cubicBezTo>
                <a:cubicBezTo>
                  <a:pt x="1119667" y="760597"/>
                  <a:pt x="1133954" y="746305"/>
                  <a:pt x="1150144" y="731079"/>
                </a:cubicBezTo>
                <a:cubicBezTo>
                  <a:pt x="1139663" y="721550"/>
                  <a:pt x="1131084" y="714855"/>
                  <a:pt x="1119634" y="705359"/>
                </a:cubicBezTo>
                <a:cubicBezTo>
                  <a:pt x="1091060" y="729147"/>
                  <a:pt x="1062486" y="752002"/>
                  <a:pt x="1034880" y="775823"/>
                </a:cubicBezTo>
                <a:cubicBezTo>
                  <a:pt x="1006306" y="799644"/>
                  <a:pt x="994889" y="798678"/>
                  <a:pt x="969153" y="764395"/>
                </a:cubicBezTo>
                <a:cubicBezTo>
                  <a:pt x="1006306" y="731046"/>
                  <a:pt x="1043459" y="697729"/>
                  <a:pt x="1083449" y="661515"/>
                </a:cubicBezTo>
                <a:cubicBezTo>
                  <a:pt x="1068227" y="649154"/>
                  <a:pt x="1057746" y="641525"/>
                  <a:pt x="1046296" y="631997"/>
                </a:cubicBezTo>
                <a:cubicBezTo>
                  <a:pt x="1038685" y="641525"/>
                  <a:pt x="1033945" y="648189"/>
                  <a:pt x="1028204" y="654852"/>
                </a:cubicBezTo>
                <a:cubicBezTo>
                  <a:pt x="1014885" y="672009"/>
                  <a:pt x="998695" y="676774"/>
                  <a:pt x="986310" y="669145"/>
                </a:cubicBezTo>
                <a:cubicBezTo>
                  <a:pt x="973926" y="661515"/>
                  <a:pt x="972023" y="646289"/>
                  <a:pt x="980602" y="625334"/>
                </a:cubicBezTo>
                <a:cubicBezTo>
                  <a:pt x="983440" y="617705"/>
                  <a:pt x="987245" y="610108"/>
                  <a:pt x="990116" y="601513"/>
                </a:cubicBezTo>
                <a:cubicBezTo>
                  <a:pt x="972958" y="595815"/>
                  <a:pt x="957736" y="590085"/>
                  <a:pt x="938676" y="583422"/>
                </a:cubicBezTo>
                <a:cubicBezTo>
                  <a:pt x="937741" y="612940"/>
                  <a:pt x="935838" y="634862"/>
                  <a:pt x="935838" y="657717"/>
                </a:cubicBezTo>
                <a:cubicBezTo>
                  <a:pt x="935838" y="672943"/>
                  <a:pt x="928194" y="683437"/>
                  <a:pt x="916778" y="686302"/>
                </a:cubicBezTo>
                <a:cubicBezTo>
                  <a:pt x="908199" y="688201"/>
                  <a:pt x="892977" y="681538"/>
                  <a:pt x="888204" y="673909"/>
                </a:cubicBezTo>
                <a:cubicBezTo>
                  <a:pt x="879625" y="659616"/>
                  <a:pt x="874885" y="642491"/>
                  <a:pt x="872014" y="625334"/>
                </a:cubicBezTo>
                <a:cubicBezTo>
                  <a:pt x="869143" y="610108"/>
                  <a:pt x="872014" y="593916"/>
                  <a:pt x="872949" y="574859"/>
                </a:cubicBezTo>
                <a:cubicBezTo>
                  <a:pt x="852019" y="573894"/>
                  <a:pt x="833926" y="573894"/>
                  <a:pt x="813898" y="573894"/>
                </a:cubicBezTo>
                <a:close/>
                <a:moveTo>
                  <a:pt x="833893" y="524385"/>
                </a:moveTo>
                <a:cubicBezTo>
                  <a:pt x="892009" y="528183"/>
                  <a:pt x="951060" y="539611"/>
                  <a:pt x="1008208" y="552970"/>
                </a:cubicBezTo>
                <a:cubicBezTo>
                  <a:pt x="1054875" y="564397"/>
                  <a:pt x="1092963" y="596781"/>
                  <a:pt x="1127245" y="629164"/>
                </a:cubicBezTo>
                <a:cubicBezTo>
                  <a:pt x="1152982" y="653919"/>
                  <a:pt x="1180588" y="679639"/>
                  <a:pt x="1197746" y="710123"/>
                </a:cubicBezTo>
                <a:cubicBezTo>
                  <a:pt x="1212033" y="736776"/>
                  <a:pt x="1228222" y="766327"/>
                  <a:pt x="1222514" y="799644"/>
                </a:cubicBezTo>
                <a:cubicBezTo>
                  <a:pt x="1219644" y="820600"/>
                  <a:pt x="1218709" y="841556"/>
                  <a:pt x="1218709" y="863477"/>
                </a:cubicBezTo>
                <a:cubicBezTo>
                  <a:pt x="1218709" y="914885"/>
                  <a:pt x="1212033" y="966325"/>
                  <a:pt x="1188232" y="1010136"/>
                </a:cubicBezTo>
                <a:cubicBezTo>
                  <a:pt x="1165366" y="1052048"/>
                  <a:pt x="1142500" y="1095859"/>
                  <a:pt x="1101542" y="1125409"/>
                </a:cubicBezTo>
                <a:cubicBezTo>
                  <a:pt x="1014851" y="1188277"/>
                  <a:pt x="916744" y="1214930"/>
                  <a:pt x="811027" y="1203503"/>
                </a:cubicBezTo>
                <a:cubicBezTo>
                  <a:pt x="722467" y="1194940"/>
                  <a:pt x="652935" y="1149230"/>
                  <a:pt x="603397" y="1081598"/>
                </a:cubicBezTo>
                <a:cubicBezTo>
                  <a:pt x="546249" y="973954"/>
                  <a:pt x="507193" y="867276"/>
                  <a:pt x="530994" y="746305"/>
                </a:cubicBezTo>
                <a:cubicBezTo>
                  <a:pt x="542443" y="688201"/>
                  <a:pt x="570050" y="640592"/>
                  <a:pt x="612911" y="602479"/>
                </a:cubicBezTo>
                <a:cubicBezTo>
                  <a:pt x="675800" y="547240"/>
                  <a:pt x="751041" y="519621"/>
                  <a:pt x="833893" y="524385"/>
                </a:cubicBezTo>
                <a:close/>
                <a:moveTo>
                  <a:pt x="214742" y="448260"/>
                </a:moveTo>
                <a:cubicBezTo>
                  <a:pt x="221414" y="446353"/>
                  <a:pt x="232842" y="449213"/>
                  <a:pt x="238561" y="454930"/>
                </a:cubicBezTo>
                <a:cubicBezTo>
                  <a:pt x="243318" y="459693"/>
                  <a:pt x="245224" y="470172"/>
                  <a:pt x="247130" y="473977"/>
                </a:cubicBezTo>
                <a:cubicBezTo>
                  <a:pt x="196650" y="493030"/>
                  <a:pt x="149974" y="511128"/>
                  <a:pt x="104251" y="529223"/>
                </a:cubicBezTo>
                <a:cubicBezTo>
                  <a:pt x="88057" y="535893"/>
                  <a:pt x="72825" y="534939"/>
                  <a:pt x="57584" y="524460"/>
                </a:cubicBezTo>
                <a:cubicBezTo>
                  <a:pt x="54725" y="506365"/>
                  <a:pt x="68059" y="499695"/>
                  <a:pt x="80441" y="494932"/>
                </a:cubicBezTo>
                <a:cubicBezTo>
                  <a:pt x="125211" y="478736"/>
                  <a:pt x="169019" y="463502"/>
                  <a:pt x="214742" y="448260"/>
                </a:cubicBezTo>
                <a:close/>
                <a:moveTo>
                  <a:pt x="872648" y="420140"/>
                </a:moveTo>
                <a:cubicBezTo>
                  <a:pt x="825381" y="419897"/>
                  <a:pt x="778230" y="426564"/>
                  <a:pt x="731542" y="439430"/>
                </a:cubicBezTo>
                <a:cubicBezTo>
                  <a:pt x="633467" y="466098"/>
                  <a:pt x="556318" y="526117"/>
                  <a:pt x="498242" y="608994"/>
                </a:cubicBezTo>
                <a:cubicBezTo>
                  <a:pt x="461090" y="662328"/>
                  <a:pt x="432479" y="720407"/>
                  <a:pt x="433476" y="787111"/>
                </a:cubicBezTo>
                <a:cubicBezTo>
                  <a:pt x="434401" y="860428"/>
                  <a:pt x="441091" y="932810"/>
                  <a:pt x="468706" y="1001383"/>
                </a:cubicBezTo>
                <a:cubicBezTo>
                  <a:pt x="488705" y="1052849"/>
                  <a:pt x="510626" y="1103308"/>
                  <a:pt x="549628" y="1144279"/>
                </a:cubicBezTo>
                <a:cubicBezTo>
                  <a:pt x="576317" y="1170947"/>
                  <a:pt x="602010" y="1199555"/>
                  <a:pt x="631546" y="1222412"/>
                </a:cubicBezTo>
                <a:cubicBezTo>
                  <a:pt x="676313" y="1257633"/>
                  <a:pt x="726844" y="1287176"/>
                  <a:pt x="784920" y="1290051"/>
                </a:cubicBezTo>
                <a:cubicBezTo>
                  <a:pt x="883991" y="1294795"/>
                  <a:pt x="982065" y="1287176"/>
                  <a:pt x="1065905" y="1228091"/>
                </a:cubicBezTo>
                <a:cubicBezTo>
                  <a:pt x="1118287" y="1200489"/>
                  <a:pt x="1160207" y="1162393"/>
                  <a:pt x="1199209" y="1121422"/>
                </a:cubicBezTo>
                <a:cubicBezTo>
                  <a:pt x="1295432" y="1021438"/>
                  <a:pt x="1314506" y="899458"/>
                  <a:pt x="1293511" y="768063"/>
                </a:cubicBezTo>
                <a:cubicBezTo>
                  <a:pt x="1281127" y="690864"/>
                  <a:pt x="1244972" y="626101"/>
                  <a:pt x="1194512" y="568957"/>
                </a:cubicBezTo>
                <a:cubicBezTo>
                  <a:pt x="1144976" y="512747"/>
                  <a:pt x="1087826" y="466098"/>
                  <a:pt x="1014448" y="442306"/>
                </a:cubicBezTo>
                <a:cubicBezTo>
                  <a:pt x="967297" y="427534"/>
                  <a:pt x="919914" y="420383"/>
                  <a:pt x="872648" y="420140"/>
                </a:cubicBezTo>
                <a:close/>
                <a:moveTo>
                  <a:pt x="187921" y="392402"/>
                </a:moveTo>
                <a:cubicBezTo>
                  <a:pt x="198160" y="395617"/>
                  <a:pt x="207209" y="402999"/>
                  <a:pt x="217210" y="414906"/>
                </a:cubicBezTo>
                <a:cubicBezTo>
                  <a:pt x="182921" y="425386"/>
                  <a:pt x="150537" y="434910"/>
                  <a:pt x="119107" y="445390"/>
                </a:cubicBezTo>
                <a:cubicBezTo>
                  <a:pt x="99104" y="451105"/>
                  <a:pt x="99104" y="451105"/>
                  <a:pt x="76242" y="435863"/>
                </a:cubicBezTo>
                <a:cubicBezTo>
                  <a:pt x="81006" y="430148"/>
                  <a:pt x="83858" y="423484"/>
                  <a:pt x="89575" y="420624"/>
                </a:cubicBezTo>
                <a:cubicBezTo>
                  <a:pt x="109578" y="411096"/>
                  <a:pt x="130534" y="402524"/>
                  <a:pt x="151490" y="394902"/>
                </a:cubicBezTo>
                <a:cubicBezTo>
                  <a:pt x="166253" y="390140"/>
                  <a:pt x="177682" y="389187"/>
                  <a:pt x="187921" y="392402"/>
                </a:cubicBezTo>
                <a:close/>
                <a:moveTo>
                  <a:pt x="575605" y="387381"/>
                </a:moveTo>
                <a:cubicBezTo>
                  <a:pt x="556069" y="387498"/>
                  <a:pt x="539628" y="394650"/>
                  <a:pt x="524860" y="408954"/>
                </a:cubicBezTo>
                <a:cubicBezTo>
                  <a:pt x="501089" y="431811"/>
                  <a:pt x="488705" y="480402"/>
                  <a:pt x="502014" y="510879"/>
                </a:cubicBezTo>
                <a:cubicBezTo>
                  <a:pt x="548702" y="477527"/>
                  <a:pt x="595391" y="444175"/>
                  <a:pt x="644926" y="408019"/>
                </a:cubicBezTo>
                <a:cubicBezTo>
                  <a:pt x="617774" y="394182"/>
                  <a:pt x="595142" y="387264"/>
                  <a:pt x="575605" y="387381"/>
                </a:cubicBezTo>
                <a:close/>
                <a:moveTo>
                  <a:pt x="993523" y="145085"/>
                </a:moveTo>
                <a:cubicBezTo>
                  <a:pt x="933526" y="141275"/>
                  <a:pt x="875379" y="155579"/>
                  <a:pt x="832534" y="202229"/>
                </a:cubicBezTo>
                <a:cubicBezTo>
                  <a:pt x="817303" y="218402"/>
                  <a:pt x="801076" y="237521"/>
                  <a:pt x="803994" y="266992"/>
                </a:cubicBezTo>
                <a:cubicBezTo>
                  <a:pt x="901143" y="248950"/>
                  <a:pt x="996370" y="259373"/>
                  <a:pt x="1100209" y="287046"/>
                </a:cubicBezTo>
                <a:cubicBezTo>
                  <a:pt x="1090672" y="253694"/>
                  <a:pt x="1087826" y="228896"/>
                  <a:pt x="1077292" y="208914"/>
                </a:cubicBezTo>
                <a:cubicBezTo>
                  <a:pt x="1059215" y="176496"/>
                  <a:pt x="1031600" y="147025"/>
                  <a:pt x="993523" y="145085"/>
                </a:cubicBezTo>
                <a:close/>
                <a:moveTo>
                  <a:pt x="1165423" y="105126"/>
                </a:moveTo>
                <a:cubicBezTo>
                  <a:pt x="1172091" y="104173"/>
                  <a:pt x="1178283" y="105126"/>
                  <a:pt x="1184952" y="107983"/>
                </a:cubicBezTo>
                <a:cubicBezTo>
                  <a:pt x="1209721" y="118465"/>
                  <a:pt x="1244008" y="155613"/>
                  <a:pt x="1255440" y="186090"/>
                </a:cubicBezTo>
                <a:cubicBezTo>
                  <a:pt x="1235437" y="193710"/>
                  <a:pt x="1224010" y="190852"/>
                  <a:pt x="1211626" y="174660"/>
                </a:cubicBezTo>
                <a:cubicBezTo>
                  <a:pt x="1199241" y="159419"/>
                  <a:pt x="1182095" y="147993"/>
                  <a:pt x="1166854" y="135606"/>
                </a:cubicBezTo>
                <a:cubicBezTo>
                  <a:pt x="1160183" y="129891"/>
                  <a:pt x="1152565" y="123224"/>
                  <a:pt x="1143042" y="113698"/>
                </a:cubicBezTo>
                <a:cubicBezTo>
                  <a:pt x="1151612" y="108936"/>
                  <a:pt x="1158756" y="106078"/>
                  <a:pt x="1165423" y="105126"/>
                </a:cubicBezTo>
                <a:close/>
                <a:moveTo>
                  <a:pt x="755140" y="95498"/>
                </a:moveTo>
                <a:cubicBezTo>
                  <a:pt x="760855" y="94545"/>
                  <a:pt x="766809" y="96211"/>
                  <a:pt x="772524" y="102402"/>
                </a:cubicBezTo>
                <a:cubicBezTo>
                  <a:pt x="783956" y="114784"/>
                  <a:pt x="781095" y="127166"/>
                  <a:pt x="768712" y="137645"/>
                </a:cubicBezTo>
                <a:cubicBezTo>
                  <a:pt x="752521" y="150981"/>
                  <a:pt x="737282" y="165270"/>
                  <a:pt x="720135" y="177651"/>
                </a:cubicBezTo>
                <a:cubicBezTo>
                  <a:pt x="702031" y="190982"/>
                  <a:pt x="688700" y="182410"/>
                  <a:pt x="676317" y="164316"/>
                </a:cubicBezTo>
                <a:cubicBezTo>
                  <a:pt x="698223" y="143357"/>
                  <a:pt x="718226" y="123356"/>
                  <a:pt x="739186" y="104309"/>
                </a:cubicBezTo>
                <a:cubicBezTo>
                  <a:pt x="743948" y="100023"/>
                  <a:pt x="749424" y="96451"/>
                  <a:pt x="755140" y="95498"/>
                </a:cubicBezTo>
                <a:close/>
                <a:moveTo>
                  <a:pt x="655006" y="19046"/>
                </a:moveTo>
                <a:cubicBezTo>
                  <a:pt x="662745" y="18927"/>
                  <a:pt x="671555" y="25832"/>
                  <a:pt x="685842" y="39166"/>
                </a:cubicBezTo>
                <a:cubicBezTo>
                  <a:pt x="670601" y="66786"/>
                  <a:pt x="656316" y="91555"/>
                  <a:pt x="642981" y="117276"/>
                </a:cubicBezTo>
                <a:cubicBezTo>
                  <a:pt x="626785" y="147755"/>
                  <a:pt x="616312" y="150613"/>
                  <a:pt x="581067" y="126798"/>
                </a:cubicBezTo>
                <a:cubicBezTo>
                  <a:pt x="597263" y="98225"/>
                  <a:pt x="612500" y="68699"/>
                  <a:pt x="630597" y="41072"/>
                </a:cubicBezTo>
                <a:cubicBezTo>
                  <a:pt x="640600" y="26309"/>
                  <a:pt x="647267" y="19165"/>
                  <a:pt x="655006" y="19046"/>
                </a:cubicBezTo>
                <a:close/>
                <a:moveTo>
                  <a:pt x="942067" y="12683"/>
                </a:moveTo>
                <a:cubicBezTo>
                  <a:pt x="971603" y="4129"/>
                  <a:pt x="999217" y="12683"/>
                  <a:pt x="1018291" y="38416"/>
                </a:cubicBezTo>
                <a:cubicBezTo>
                  <a:pt x="1030675" y="54589"/>
                  <a:pt x="1048752" y="67958"/>
                  <a:pt x="1045906" y="93691"/>
                </a:cubicBezTo>
                <a:cubicBezTo>
                  <a:pt x="1044980" y="100304"/>
                  <a:pt x="1059215" y="110798"/>
                  <a:pt x="1067826" y="117483"/>
                </a:cubicBezTo>
                <a:cubicBezTo>
                  <a:pt x="1126828" y="160323"/>
                  <a:pt x="1147823" y="222283"/>
                  <a:pt x="1161132" y="290856"/>
                </a:cubicBezTo>
                <a:cubicBezTo>
                  <a:pt x="1164975" y="312779"/>
                  <a:pt x="1151595" y="320398"/>
                  <a:pt x="1144976" y="332762"/>
                </a:cubicBezTo>
                <a:cubicBezTo>
                  <a:pt x="1139211" y="343256"/>
                  <a:pt x="1127824" y="349869"/>
                  <a:pt x="1121134" y="348000"/>
                </a:cubicBezTo>
                <a:cubicBezTo>
                  <a:pt x="1070673" y="338440"/>
                  <a:pt x="1020142" y="329886"/>
                  <a:pt x="965909" y="319392"/>
                </a:cubicBezTo>
                <a:cubicBezTo>
                  <a:pt x="963987" y="344190"/>
                  <a:pt x="962066" y="363238"/>
                  <a:pt x="961140" y="379411"/>
                </a:cubicBezTo>
                <a:cubicBezTo>
                  <a:pt x="1001139" y="392781"/>
                  <a:pt x="1038290" y="403203"/>
                  <a:pt x="1073520" y="418442"/>
                </a:cubicBezTo>
                <a:cubicBezTo>
                  <a:pt x="1147823" y="449925"/>
                  <a:pt x="1205899" y="501319"/>
                  <a:pt x="1256359" y="564213"/>
                </a:cubicBezTo>
                <a:cubicBezTo>
                  <a:pt x="1308813" y="628976"/>
                  <a:pt x="1332584" y="704234"/>
                  <a:pt x="1345893" y="784236"/>
                </a:cubicBezTo>
                <a:cubicBezTo>
                  <a:pt x="1353580" y="829951"/>
                  <a:pt x="1346889" y="875666"/>
                  <a:pt x="1340199" y="921382"/>
                </a:cubicBezTo>
                <a:cubicBezTo>
                  <a:pt x="1339274" y="935686"/>
                  <a:pt x="1338278" y="952865"/>
                  <a:pt x="1336427" y="974716"/>
                </a:cubicBezTo>
                <a:cubicBezTo>
                  <a:pt x="1359273" y="976657"/>
                  <a:pt x="1376426" y="979532"/>
                  <a:pt x="1394503" y="978526"/>
                </a:cubicBezTo>
                <a:cubicBezTo>
                  <a:pt x="1433576" y="977591"/>
                  <a:pt x="1465959" y="991895"/>
                  <a:pt x="1495495" y="1014753"/>
                </a:cubicBezTo>
                <a:cubicBezTo>
                  <a:pt x="1524960" y="1036676"/>
                  <a:pt x="1536419" y="1082391"/>
                  <a:pt x="1524035" y="1116678"/>
                </a:cubicBezTo>
                <a:cubicBezTo>
                  <a:pt x="1516420" y="1138601"/>
                  <a:pt x="1500193" y="1149023"/>
                  <a:pt x="1480193" y="1152833"/>
                </a:cubicBezTo>
                <a:cubicBezTo>
                  <a:pt x="1447810" y="1159518"/>
                  <a:pt x="1415428" y="1164262"/>
                  <a:pt x="1383044" y="1153839"/>
                </a:cubicBezTo>
                <a:cubicBezTo>
                  <a:pt x="1343046" y="1141404"/>
                  <a:pt x="1304044" y="1129041"/>
                  <a:pt x="1270665" y="1118547"/>
                </a:cubicBezTo>
                <a:cubicBezTo>
                  <a:pt x="1172591" y="1216662"/>
                  <a:pt x="1079214" y="1296664"/>
                  <a:pt x="951604" y="1332891"/>
                </a:cubicBezTo>
                <a:cubicBezTo>
                  <a:pt x="953525" y="1345254"/>
                  <a:pt x="953525" y="1359558"/>
                  <a:pt x="957297" y="1373862"/>
                </a:cubicBezTo>
                <a:cubicBezTo>
                  <a:pt x="968756" y="1419577"/>
                  <a:pt x="962066" y="1463352"/>
                  <a:pt x="940145" y="1505258"/>
                </a:cubicBezTo>
                <a:cubicBezTo>
                  <a:pt x="934451" y="1515752"/>
                  <a:pt x="924914" y="1525312"/>
                  <a:pt x="914452" y="1530990"/>
                </a:cubicBezTo>
                <a:cubicBezTo>
                  <a:pt x="865842" y="1556723"/>
                  <a:pt x="785845" y="1526246"/>
                  <a:pt x="785845" y="1461483"/>
                </a:cubicBezTo>
                <a:cubicBezTo>
                  <a:pt x="785845" y="1424321"/>
                  <a:pt x="783924" y="1386225"/>
                  <a:pt x="782998" y="1349064"/>
                </a:cubicBezTo>
                <a:cubicBezTo>
                  <a:pt x="757306" y="1340510"/>
                  <a:pt x="731542" y="1330950"/>
                  <a:pt x="704923" y="1323331"/>
                </a:cubicBezTo>
                <a:cubicBezTo>
                  <a:pt x="646776" y="1306224"/>
                  <a:pt x="598238" y="1274812"/>
                  <a:pt x="558239" y="1230032"/>
                </a:cubicBezTo>
                <a:cubicBezTo>
                  <a:pt x="546781" y="1216662"/>
                  <a:pt x="534397" y="1204299"/>
                  <a:pt x="520091" y="1193804"/>
                </a:cubicBezTo>
                <a:cubicBezTo>
                  <a:pt x="476321" y="1159518"/>
                  <a:pt x="450628" y="1111934"/>
                  <a:pt x="428707" y="1063343"/>
                </a:cubicBezTo>
                <a:cubicBezTo>
                  <a:pt x="396324" y="991895"/>
                  <a:pt x="377250" y="916638"/>
                  <a:pt x="373407" y="837570"/>
                </a:cubicBezTo>
                <a:cubicBezTo>
                  <a:pt x="371557" y="808028"/>
                  <a:pt x="371557" y="808028"/>
                  <a:pt x="342021" y="799474"/>
                </a:cubicBezTo>
                <a:cubicBezTo>
                  <a:pt x="328712" y="795664"/>
                  <a:pt x="316256" y="791855"/>
                  <a:pt x="300101" y="788045"/>
                </a:cubicBezTo>
                <a:cubicBezTo>
                  <a:pt x="291560" y="823266"/>
                  <a:pt x="290564" y="857553"/>
                  <a:pt x="301026" y="889970"/>
                </a:cubicBezTo>
                <a:cubicBezTo>
                  <a:pt x="311559" y="920447"/>
                  <a:pt x="305794" y="946180"/>
                  <a:pt x="296328" y="972847"/>
                </a:cubicBezTo>
                <a:cubicBezTo>
                  <a:pt x="254409" y="985210"/>
                  <a:pt x="215335" y="977591"/>
                  <a:pt x="176262" y="969038"/>
                </a:cubicBezTo>
                <a:cubicBezTo>
                  <a:pt x="151495" y="963287"/>
                  <a:pt x="132492" y="948983"/>
                  <a:pt x="116265" y="926126"/>
                </a:cubicBezTo>
                <a:cubicBezTo>
                  <a:pt x="93419" y="892845"/>
                  <a:pt x="73420" y="859493"/>
                  <a:pt x="63883" y="819457"/>
                </a:cubicBezTo>
                <a:cubicBezTo>
                  <a:pt x="61036" y="808028"/>
                  <a:pt x="44809" y="797605"/>
                  <a:pt x="33421" y="789914"/>
                </a:cubicBezTo>
                <a:cubicBezTo>
                  <a:pt x="13422" y="776616"/>
                  <a:pt x="-883" y="761378"/>
                  <a:pt x="42" y="734711"/>
                </a:cubicBezTo>
                <a:cubicBezTo>
                  <a:pt x="1038" y="707109"/>
                  <a:pt x="7657" y="697549"/>
                  <a:pt x="35343" y="688996"/>
                </a:cubicBezTo>
                <a:cubicBezTo>
                  <a:pt x="45805" y="686120"/>
                  <a:pt x="57193" y="683245"/>
                  <a:pt x="67726" y="680442"/>
                </a:cubicBezTo>
                <a:cubicBezTo>
                  <a:pt x="80110" y="664197"/>
                  <a:pt x="91497" y="647090"/>
                  <a:pt x="103881" y="631852"/>
                </a:cubicBezTo>
                <a:cubicBezTo>
                  <a:pt x="122955" y="607053"/>
                  <a:pt x="145801" y="589946"/>
                  <a:pt x="176262" y="581320"/>
                </a:cubicBezTo>
                <a:cubicBezTo>
                  <a:pt x="209642" y="572767"/>
                  <a:pt x="239178" y="549909"/>
                  <a:pt x="276258" y="554653"/>
                </a:cubicBezTo>
                <a:cubicBezTo>
                  <a:pt x="292485" y="556594"/>
                  <a:pt x="308641" y="556594"/>
                  <a:pt x="324868" y="561338"/>
                </a:cubicBezTo>
                <a:cubicBezTo>
                  <a:pt x="349636" y="567088"/>
                  <a:pt x="360098" y="586136"/>
                  <a:pt x="352483" y="609928"/>
                </a:cubicBezTo>
                <a:cubicBezTo>
                  <a:pt x="346789" y="628042"/>
                  <a:pt x="337252" y="644215"/>
                  <a:pt x="330562" y="662328"/>
                </a:cubicBezTo>
                <a:cubicBezTo>
                  <a:pt x="322947" y="684252"/>
                  <a:pt x="315331" y="707109"/>
                  <a:pt x="307716" y="731836"/>
                </a:cubicBezTo>
                <a:cubicBezTo>
                  <a:pt x="333409" y="734711"/>
                  <a:pt x="352483" y="736580"/>
                  <a:pt x="366788" y="738520"/>
                </a:cubicBezTo>
                <a:cubicBezTo>
                  <a:pt x="394403" y="677567"/>
                  <a:pt x="422017" y="620423"/>
                  <a:pt x="449632" y="560403"/>
                </a:cubicBezTo>
                <a:cubicBezTo>
                  <a:pt x="443013" y="546099"/>
                  <a:pt x="428707" y="527051"/>
                  <a:pt x="425860" y="507069"/>
                </a:cubicBezTo>
                <a:cubicBezTo>
                  <a:pt x="419170" y="450859"/>
                  <a:pt x="435326" y="397525"/>
                  <a:pt x="478243" y="361298"/>
                </a:cubicBezTo>
                <a:cubicBezTo>
                  <a:pt x="517244" y="328017"/>
                  <a:pt x="567776" y="322267"/>
                  <a:pt x="617312" y="339446"/>
                </a:cubicBezTo>
                <a:cubicBezTo>
                  <a:pt x="643930" y="348934"/>
                  <a:pt x="667772" y="367048"/>
                  <a:pt x="693465" y="380346"/>
                </a:cubicBezTo>
                <a:cubicBezTo>
                  <a:pt x="701080" y="384155"/>
                  <a:pt x="708696" y="388971"/>
                  <a:pt x="716311" y="387965"/>
                </a:cubicBezTo>
                <a:cubicBezTo>
                  <a:pt x="776380" y="382286"/>
                  <a:pt x="835381" y="374667"/>
                  <a:pt x="901143" y="367982"/>
                </a:cubicBezTo>
                <a:cubicBezTo>
                  <a:pt x="902068" y="355619"/>
                  <a:pt x="903990" y="339446"/>
                  <a:pt x="905912" y="319392"/>
                </a:cubicBezTo>
                <a:cubicBezTo>
                  <a:pt x="869685" y="321333"/>
                  <a:pt x="839224" y="322267"/>
                  <a:pt x="807766" y="325142"/>
                </a:cubicBezTo>
                <a:cubicBezTo>
                  <a:pt x="775383" y="327945"/>
                  <a:pt x="743997" y="302285"/>
                  <a:pt x="741078" y="268933"/>
                </a:cubicBezTo>
                <a:cubicBezTo>
                  <a:pt x="737306" y="228896"/>
                  <a:pt x="752537" y="194610"/>
                  <a:pt x="777305" y="165139"/>
                </a:cubicBezTo>
                <a:cubicBezTo>
                  <a:pt x="804919" y="132721"/>
                  <a:pt x="839224" y="110798"/>
                  <a:pt x="880147" y="99369"/>
                </a:cubicBezTo>
                <a:cubicBezTo>
                  <a:pt x="887763" y="97501"/>
                  <a:pt x="894453" y="94625"/>
                  <a:pt x="902993" y="92685"/>
                </a:cubicBezTo>
                <a:cubicBezTo>
                  <a:pt x="902993" y="81256"/>
                  <a:pt x="902993" y="69827"/>
                  <a:pt x="903990" y="58398"/>
                </a:cubicBezTo>
                <a:cubicBezTo>
                  <a:pt x="905912" y="37481"/>
                  <a:pt x="922067" y="18433"/>
                  <a:pt x="942067" y="12683"/>
                </a:cubicBezTo>
                <a:close/>
                <a:moveTo>
                  <a:pt x="1173489" y="633"/>
                </a:moveTo>
                <a:cubicBezTo>
                  <a:pt x="1193402" y="-2536"/>
                  <a:pt x="1213052" y="6750"/>
                  <a:pt x="1231626" y="16037"/>
                </a:cubicBezTo>
                <a:cubicBezTo>
                  <a:pt x="1300211" y="49368"/>
                  <a:pt x="1321160" y="109381"/>
                  <a:pt x="1319256" y="180812"/>
                </a:cubicBezTo>
                <a:cubicBezTo>
                  <a:pt x="1309734" y="189388"/>
                  <a:pt x="1300211" y="189388"/>
                  <a:pt x="1295442" y="177006"/>
                </a:cubicBezTo>
                <a:cubicBezTo>
                  <a:pt x="1287824" y="157956"/>
                  <a:pt x="1282111" y="138905"/>
                  <a:pt x="1276397" y="119855"/>
                </a:cubicBezTo>
                <a:cubicBezTo>
                  <a:pt x="1261154" y="68418"/>
                  <a:pt x="1234483" y="32226"/>
                  <a:pt x="1176381" y="28419"/>
                </a:cubicBezTo>
                <a:cubicBezTo>
                  <a:pt x="1168763" y="27465"/>
                  <a:pt x="1161137" y="22696"/>
                  <a:pt x="1152567" y="18890"/>
                </a:cubicBezTo>
                <a:cubicBezTo>
                  <a:pt x="1152567" y="15083"/>
                  <a:pt x="1153519" y="11277"/>
                  <a:pt x="1153519" y="8415"/>
                </a:cubicBezTo>
                <a:cubicBezTo>
                  <a:pt x="1160185" y="4130"/>
                  <a:pt x="1166851" y="1689"/>
                  <a:pt x="1173489" y="633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2" name="Google Shape;602;p35"/>
          <p:cNvSpPr txBox="1">
            <a:spLocks noGrp="1"/>
          </p:cNvSpPr>
          <p:nvPr>
            <p:ph type="dt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3" name="Google Shape;603;p35"/>
          <p:cNvSpPr txBox="1">
            <a:spLocks noGrp="1"/>
          </p:cNvSpPr>
          <p:nvPr>
            <p:ph type="ft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4" name="Google Shape;604;p35"/>
          <p:cNvSpPr txBox="1">
            <a:spLocks noGrp="1"/>
          </p:cNvSpPr>
          <p:nvPr>
            <p:ph type="sldNum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05" name="Google Shape;605;p35"/>
          <p:cNvSpPr txBox="1">
            <a:spLocks noGrp="1"/>
          </p:cNvSpPr>
          <p:nvPr>
            <p:ph type="title"/>
          </p:nvPr>
        </p:nvSpPr>
        <p:spPr>
          <a:xfrm>
            <a:off x="838200" y="391692"/>
            <a:ext cx="8333813" cy="840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5400"/>
              <a:buFont typeface="Calibri"/>
              <a:buNone/>
              <a:defRPr sz="5400" b="1">
                <a:solidFill>
                  <a:schemeClr val="lt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06" name="Google Shape;606;p35"/>
          <p:cNvSpPr txBox="1">
            <a:spLocks noGrp="1"/>
          </p:cNvSpPr>
          <p:nvPr>
            <p:ph type="body" idx="1"/>
          </p:nvPr>
        </p:nvSpPr>
        <p:spPr>
          <a:xfrm>
            <a:off x="838200" y="2103270"/>
            <a:ext cx="9629212" cy="4059404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45700" anchor="t" anchorCtr="0">
            <a:normAutofit/>
          </a:bodyPr>
          <a:lstStyle>
            <a:lvl1pPr marL="457200" lvl="0" indent="-3810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solidFill>
                  <a:schemeClr val="dk1"/>
                </a:solidFill>
              </a:defRPr>
            </a:lvl1pPr>
            <a:lvl2pPr marL="914400" lvl="1" indent="-3556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solidFill>
                  <a:schemeClr val="dk1"/>
                </a:solidFill>
              </a:defRPr>
            </a:lvl2pPr>
            <a:lvl3pPr marL="1371600" lvl="2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solidFill>
                  <a:schemeClr val="dk1"/>
                </a:solidFill>
              </a:defRPr>
            </a:lvl3pPr>
            <a:lvl4pPr marL="1828800" lvl="3" indent="-330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solidFill>
                  <a:schemeClr val="dk1"/>
                </a:solidFill>
              </a:defRPr>
            </a:lvl4pPr>
            <a:lvl5pPr marL="2286000" lvl="4" indent="-3302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600"/>
              <a:buChar char="•"/>
              <a:defRPr sz="1600">
                <a:solidFill>
                  <a:schemeClr val="dk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18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08">
  <p:cSld name="2_08">
    <p:spTree>
      <p:nvGrpSpPr>
        <p:cNvPr id="1" name="Shape 6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8" name="Google Shape;608;p36"/>
          <p:cNvSpPr/>
          <p:nvPr/>
        </p:nvSpPr>
        <p:spPr>
          <a:xfrm>
            <a:off x="5665959" y="1911870"/>
            <a:ext cx="932977" cy="1042074"/>
          </a:xfrm>
          <a:custGeom>
            <a:avLst/>
            <a:gdLst/>
            <a:ahLst/>
            <a:cxnLst/>
            <a:rect l="l" t="t" r="r" b="b"/>
            <a:pathLst>
              <a:path w="21422" h="21396" extrusionOk="0">
                <a:moveTo>
                  <a:pt x="1485" y="16836"/>
                </a:moveTo>
                <a:cubicBezTo>
                  <a:pt x="1158" y="18593"/>
                  <a:pt x="2839" y="19980"/>
                  <a:pt x="4630" y="20234"/>
                </a:cubicBezTo>
                <a:cubicBezTo>
                  <a:pt x="5242" y="20332"/>
                  <a:pt x="5766" y="20058"/>
                  <a:pt x="6225" y="19726"/>
                </a:cubicBezTo>
                <a:cubicBezTo>
                  <a:pt x="6574" y="19472"/>
                  <a:pt x="6880" y="19160"/>
                  <a:pt x="7164" y="18828"/>
                </a:cubicBezTo>
                <a:cubicBezTo>
                  <a:pt x="8015" y="17851"/>
                  <a:pt x="8824" y="16855"/>
                  <a:pt x="9653" y="15859"/>
                </a:cubicBezTo>
                <a:cubicBezTo>
                  <a:pt x="10418" y="14961"/>
                  <a:pt x="11204" y="14082"/>
                  <a:pt x="11925" y="13145"/>
                </a:cubicBezTo>
                <a:cubicBezTo>
                  <a:pt x="12733" y="12090"/>
                  <a:pt x="13497" y="10996"/>
                  <a:pt x="14218" y="9883"/>
                </a:cubicBezTo>
                <a:cubicBezTo>
                  <a:pt x="14415" y="9571"/>
                  <a:pt x="14436" y="9160"/>
                  <a:pt x="14524" y="8789"/>
                </a:cubicBezTo>
                <a:cubicBezTo>
                  <a:pt x="14655" y="8203"/>
                  <a:pt x="14305" y="7871"/>
                  <a:pt x="13759" y="7637"/>
                </a:cubicBezTo>
                <a:cubicBezTo>
                  <a:pt x="12602" y="7168"/>
                  <a:pt x="11488" y="7364"/>
                  <a:pt x="10527" y="8262"/>
                </a:cubicBezTo>
                <a:cubicBezTo>
                  <a:pt x="9129" y="9551"/>
                  <a:pt x="8103" y="11055"/>
                  <a:pt x="7033" y="12578"/>
                </a:cubicBezTo>
                <a:cubicBezTo>
                  <a:pt x="6618" y="13164"/>
                  <a:pt x="6137" y="13711"/>
                  <a:pt x="5635" y="14219"/>
                </a:cubicBezTo>
                <a:cubicBezTo>
                  <a:pt x="5504" y="14355"/>
                  <a:pt x="5067" y="14414"/>
                  <a:pt x="4870" y="14316"/>
                </a:cubicBezTo>
                <a:cubicBezTo>
                  <a:pt x="4565" y="14180"/>
                  <a:pt x="4565" y="13887"/>
                  <a:pt x="4761" y="13574"/>
                </a:cubicBezTo>
                <a:cubicBezTo>
                  <a:pt x="6203" y="11367"/>
                  <a:pt x="7710" y="9200"/>
                  <a:pt x="9566" y="7247"/>
                </a:cubicBezTo>
                <a:cubicBezTo>
                  <a:pt x="10527" y="6231"/>
                  <a:pt x="12296" y="5879"/>
                  <a:pt x="13759" y="6368"/>
                </a:cubicBezTo>
                <a:cubicBezTo>
                  <a:pt x="13956" y="6426"/>
                  <a:pt x="14131" y="6504"/>
                  <a:pt x="14305" y="6583"/>
                </a:cubicBezTo>
                <a:cubicBezTo>
                  <a:pt x="15660" y="7188"/>
                  <a:pt x="16074" y="8028"/>
                  <a:pt x="15834" y="9375"/>
                </a:cubicBezTo>
                <a:cubicBezTo>
                  <a:pt x="15681" y="10254"/>
                  <a:pt x="15244" y="10977"/>
                  <a:pt x="14742" y="11699"/>
                </a:cubicBezTo>
                <a:cubicBezTo>
                  <a:pt x="13738" y="13106"/>
                  <a:pt x="12820" y="14570"/>
                  <a:pt x="11488" y="15801"/>
                </a:cubicBezTo>
                <a:cubicBezTo>
                  <a:pt x="11095" y="16172"/>
                  <a:pt x="10833" y="16660"/>
                  <a:pt x="10483" y="17070"/>
                </a:cubicBezTo>
                <a:cubicBezTo>
                  <a:pt x="9610" y="18105"/>
                  <a:pt x="8736" y="19121"/>
                  <a:pt x="7841" y="20117"/>
                </a:cubicBezTo>
                <a:cubicBezTo>
                  <a:pt x="7579" y="20410"/>
                  <a:pt x="7229" y="20683"/>
                  <a:pt x="6880" y="20878"/>
                </a:cubicBezTo>
                <a:cubicBezTo>
                  <a:pt x="6028" y="21347"/>
                  <a:pt x="5176" y="21562"/>
                  <a:pt x="4106" y="21250"/>
                </a:cubicBezTo>
                <a:cubicBezTo>
                  <a:pt x="2271" y="20722"/>
                  <a:pt x="1005" y="19707"/>
                  <a:pt x="240" y="18164"/>
                </a:cubicBezTo>
                <a:cubicBezTo>
                  <a:pt x="66" y="17812"/>
                  <a:pt x="0" y="17422"/>
                  <a:pt x="0" y="17031"/>
                </a:cubicBezTo>
                <a:cubicBezTo>
                  <a:pt x="0" y="16523"/>
                  <a:pt x="65" y="15996"/>
                  <a:pt x="153" y="15488"/>
                </a:cubicBezTo>
                <a:cubicBezTo>
                  <a:pt x="306" y="14395"/>
                  <a:pt x="1114" y="13594"/>
                  <a:pt x="1813" y="12774"/>
                </a:cubicBezTo>
                <a:cubicBezTo>
                  <a:pt x="2817" y="11602"/>
                  <a:pt x="3778" y="10430"/>
                  <a:pt x="4805" y="9278"/>
                </a:cubicBezTo>
                <a:cubicBezTo>
                  <a:pt x="6006" y="7930"/>
                  <a:pt x="7229" y="6602"/>
                  <a:pt x="8496" y="5294"/>
                </a:cubicBezTo>
                <a:cubicBezTo>
                  <a:pt x="8998" y="4786"/>
                  <a:pt x="9675" y="4395"/>
                  <a:pt x="10243" y="3927"/>
                </a:cubicBezTo>
                <a:cubicBezTo>
                  <a:pt x="11095" y="3204"/>
                  <a:pt x="11947" y="2462"/>
                  <a:pt x="12777" y="1720"/>
                </a:cubicBezTo>
                <a:cubicBezTo>
                  <a:pt x="13869" y="763"/>
                  <a:pt x="15179" y="235"/>
                  <a:pt x="16686" y="60"/>
                </a:cubicBezTo>
                <a:cubicBezTo>
                  <a:pt x="17276" y="1"/>
                  <a:pt x="17865" y="-38"/>
                  <a:pt x="18477" y="60"/>
                </a:cubicBezTo>
                <a:cubicBezTo>
                  <a:pt x="20224" y="353"/>
                  <a:pt x="21600" y="2618"/>
                  <a:pt x="21403" y="3888"/>
                </a:cubicBezTo>
                <a:cubicBezTo>
                  <a:pt x="21163" y="5469"/>
                  <a:pt x="20464" y="6797"/>
                  <a:pt x="19591" y="8106"/>
                </a:cubicBezTo>
                <a:cubicBezTo>
                  <a:pt x="18979" y="9024"/>
                  <a:pt x="18258" y="9883"/>
                  <a:pt x="17581" y="10782"/>
                </a:cubicBezTo>
                <a:cubicBezTo>
                  <a:pt x="17407" y="11016"/>
                  <a:pt x="17319" y="11289"/>
                  <a:pt x="17166" y="11543"/>
                </a:cubicBezTo>
                <a:cubicBezTo>
                  <a:pt x="16140" y="12989"/>
                  <a:pt x="15114" y="14453"/>
                  <a:pt x="14087" y="15898"/>
                </a:cubicBezTo>
                <a:cubicBezTo>
                  <a:pt x="14065" y="15938"/>
                  <a:pt x="14022" y="15977"/>
                  <a:pt x="14000" y="16035"/>
                </a:cubicBezTo>
                <a:cubicBezTo>
                  <a:pt x="13672" y="16445"/>
                  <a:pt x="13126" y="16641"/>
                  <a:pt x="12842" y="16465"/>
                </a:cubicBezTo>
                <a:cubicBezTo>
                  <a:pt x="12536" y="16270"/>
                  <a:pt x="12449" y="15606"/>
                  <a:pt x="12711" y="15254"/>
                </a:cubicBezTo>
                <a:cubicBezTo>
                  <a:pt x="13803" y="13770"/>
                  <a:pt x="14939" y="12305"/>
                  <a:pt x="16009" y="10821"/>
                </a:cubicBezTo>
                <a:cubicBezTo>
                  <a:pt x="17036" y="9395"/>
                  <a:pt x="18084" y="7969"/>
                  <a:pt x="19045" y="6524"/>
                </a:cubicBezTo>
                <a:cubicBezTo>
                  <a:pt x="19700" y="5567"/>
                  <a:pt x="20049" y="4513"/>
                  <a:pt x="20071" y="3360"/>
                </a:cubicBezTo>
                <a:cubicBezTo>
                  <a:pt x="20093" y="2188"/>
                  <a:pt x="18936" y="1173"/>
                  <a:pt x="17429" y="1290"/>
                </a:cubicBezTo>
                <a:cubicBezTo>
                  <a:pt x="15987" y="1407"/>
                  <a:pt x="14720" y="1876"/>
                  <a:pt x="13716" y="2872"/>
                </a:cubicBezTo>
                <a:cubicBezTo>
                  <a:pt x="12973" y="3614"/>
                  <a:pt x="12165" y="4278"/>
                  <a:pt x="11379" y="4981"/>
                </a:cubicBezTo>
                <a:cubicBezTo>
                  <a:pt x="11248" y="5098"/>
                  <a:pt x="11160" y="5235"/>
                  <a:pt x="11008" y="5313"/>
                </a:cubicBezTo>
                <a:cubicBezTo>
                  <a:pt x="9675" y="5997"/>
                  <a:pt x="8758" y="7090"/>
                  <a:pt x="7753" y="8067"/>
                </a:cubicBezTo>
                <a:cubicBezTo>
                  <a:pt x="7185" y="8633"/>
                  <a:pt x="6683" y="9258"/>
                  <a:pt x="6159" y="9864"/>
                </a:cubicBezTo>
                <a:cubicBezTo>
                  <a:pt x="5373" y="10801"/>
                  <a:pt x="4608" y="11778"/>
                  <a:pt x="3800" y="12715"/>
                </a:cubicBezTo>
                <a:cubicBezTo>
                  <a:pt x="3233" y="13360"/>
                  <a:pt x="2534" y="13906"/>
                  <a:pt x="2053" y="14590"/>
                </a:cubicBezTo>
                <a:cubicBezTo>
                  <a:pt x="1704" y="15059"/>
                  <a:pt x="1616" y="15664"/>
                  <a:pt x="1442" y="16231"/>
                </a:cubicBezTo>
                <a:cubicBezTo>
                  <a:pt x="1442" y="16484"/>
                  <a:pt x="1485" y="16738"/>
                  <a:pt x="1485" y="16836"/>
                </a:cubicBezTo>
                <a:close/>
              </a:path>
            </a:pathLst>
          </a:custGeom>
          <a:solidFill>
            <a:srgbClr val="D0D3D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09" name="Google Shape;609;p36"/>
          <p:cNvSpPr/>
          <p:nvPr/>
        </p:nvSpPr>
        <p:spPr>
          <a:xfrm>
            <a:off x="5837197" y="4156610"/>
            <a:ext cx="1202403" cy="1350689"/>
          </a:xfrm>
          <a:custGeom>
            <a:avLst/>
            <a:gdLst/>
            <a:ahLst/>
            <a:cxnLst/>
            <a:rect l="l" t="t" r="r" b="b"/>
            <a:pathLst>
              <a:path w="1202403" h="1350689" extrusionOk="0">
                <a:moveTo>
                  <a:pt x="887417" y="986550"/>
                </a:moveTo>
                <a:cubicBezTo>
                  <a:pt x="849376" y="988446"/>
                  <a:pt x="814174" y="988446"/>
                  <a:pt x="778999" y="992251"/>
                </a:cubicBezTo>
                <a:cubicBezTo>
                  <a:pt x="717166" y="997011"/>
                  <a:pt x="654387" y="1005563"/>
                  <a:pt x="592554" y="1009368"/>
                </a:cubicBezTo>
                <a:cubicBezTo>
                  <a:pt x="533587" y="1013173"/>
                  <a:pt x="475566" y="1015082"/>
                  <a:pt x="413733" y="1016979"/>
                </a:cubicBezTo>
                <a:cubicBezTo>
                  <a:pt x="420385" y="1058835"/>
                  <a:pt x="426089" y="1097828"/>
                  <a:pt x="431821" y="1140640"/>
                </a:cubicBezTo>
                <a:cubicBezTo>
                  <a:pt x="448935" y="1140640"/>
                  <a:pt x="462237" y="1142536"/>
                  <a:pt x="475566" y="1140640"/>
                </a:cubicBezTo>
                <a:cubicBezTo>
                  <a:pt x="548809" y="1130179"/>
                  <a:pt x="621105" y="1118763"/>
                  <a:pt x="694347" y="1106393"/>
                </a:cubicBezTo>
                <a:cubicBezTo>
                  <a:pt x="745690" y="1096887"/>
                  <a:pt x="797060" y="1086413"/>
                  <a:pt x="848429" y="1074056"/>
                </a:cubicBezTo>
                <a:cubicBezTo>
                  <a:pt x="881712" y="1065491"/>
                  <a:pt x="886470" y="1056939"/>
                  <a:pt x="887417" y="1020784"/>
                </a:cubicBezTo>
                <a:cubicBezTo>
                  <a:pt x="887417" y="1011277"/>
                  <a:pt x="887417" y="1001771"/>
                  <a:pt x="887417" y="986550"/>
                </a:cubicBezTo>
                <a:close/>
                <a:moveTo>
                  <a:pt x="880765" y="932336"/>
                </a:moveTo>
                <a:cubicBezTo>
                  <a:pt x="904531" y="930427"/>
                  <a:pt x="930216" y="949453"/>
                  <a:pt x="933081" y="977044"/>
                </a:cubicBezTo>
                <a:cubicBezTo>
                  <a:pt x="937840" y="1014128"/>
                  <a:pt x="938786" y="1052179"/>
                  <a:pt x="934028" y="1089276"/>
                </a:cubicBezTo>
                <a:cubicBezTo>
                  <a:pt x="931189" y="1110198"/>
                  <a:pt x="910262" y="1127315"/>
                  <a:pt x="885524" y="1132075"/>
                </a:cubicBezTo>
                <a:cubicBezTo>
                  <a:pt x="837020" y="1143490"/>
                  <a:pt x="788489" y="1155860"/>
                  <a:pt x="739039" y="1165367"/>
                </a:cubicBezTo>
                <a:cubicBezTo>
                  <a:pt x="663904" y="1178678"/>
                  <a:pt x="588742" y="1191048"/>
                  <a:pt x="512661" y="1201509"/>
                </a:cubicBezTo>
                <a:cubicBezTo>
                  <a:pt x="485083" y="1205314"/>
                  <a:pt x="457505" y="1203418"/>
                  <a:pt x="429901" y="1202464"/>
                </a:cubicBezTo>
                <a:cubicBezTo>
                  <a:pt x="405163" y="1202464"/>
                  <a:pt x="392807" y="1183438"/>
                  <a:pt x="383290" y="1164412"/>
                </a:cubicBezTo>
                <a:cubicBezTo>
                  <a:pt x="378532" y="1154906"/>
                  <a:pt x="376639" y="1142536"/>
                  <a:pt x="375693" y="1132075"/>
                </a:cubicBezTo>
                <a:cubicBezTo>
                  <a:pt x="374746" y="1085471"/>
                  <a:pt x="373774" y="1039809"/>
                  <a:pt x="370934" y="990355"/>
                </a:cubicBezTo>
                <a:cubicBezTo>
                  <a:pt x="404217" y="970375"/>
                  <a:pt x="439418" y="969421"/>
                  <a:pt x="473647" y="969421"/>
                </a:cubicBezTo>
                <a:cubicBezTo>
                  <a:pt x="564030" y="967524"/>
                  <a:pt x="653441" y="958960"/>
                  <a:pt x="742851" y="945648"/>
                </a:cubicBezTo>
                <a:cubicBezTo>
                  <a:pt x="788489" y="938992"/>
                  <a:pt x="835101" y="936141"/>
                  <a:pt x="880765" y="932336"/>
                </a:cubicBezTo>
                <a:close/>
                <a:moveTo>
                  <a:pt x="650977" y="743009"/>
                </a:moveTo>
                <a:cubicBezTo>
                  <a:pt x="621501" y="746785"/>
                  <a:pt x="594888" y="749617"/>
                  <a:pt x="569173" y="753455"/>
                </a:cubicBezTo>
                <a:cubicBezTo>
                  <a:pt x="569173" y="794357"/>
                  <a:pt x="569173" y="829533"/>
                  <a:pt x="569173" y="869491"/>
                </a:cubicBezTo>
                <a:cubicBezTo>
                  <a:pt x="599604" y="859045"/>
                  <a:pt x="630989" y="870435"/>
                  <a:pt x="650977" y="846649"/>
                </a:cubicBezTo>
                <a:cubicBezTo>
                  <a:pt x="650977" y="811473"/>
                  <a:pt x="650977" y="779129"/>
                  <a:pt x="650977" y="743009"/>
                </a:cubicBezTo>
                <a:close/>
                <a:moveTo>
                  <a:pt x="976281" y="598405"/>
                </a:moveTo>
                <a:cubicBezTo>
                  <a:pt x="897341" y="690655"/>
                  <a:pt x="799368" y="756287"/>
                  <a:pt x="700441" y="821919"/>
                </a:cubicBezTo>
                <a:cubicBezTo>
                  <a:pt x="701395" y="838091"/>
                  <a:pt x="703304" y="854263"/>
                  <a:pt x="703304" y="870435"/>
                </a:cubicBezTo>
                <a:cubicBezTo>
                  <a:pt x="703304" y="900891"/>
                  <a:pt x="695724" y="910393"/>
                  <a:pt x="665238" y="916056"/>
                </a:cubicBezTo>
                <a:cubicBezTo>
                  <a:pt x="639579" y="920839"/>
                  <a:pt x="613921" y="925621"/>
                  <a:pt x="587252" y="928453"/>
                </a:cubicBezTo>
                <a:cubicBezTo>
                  <a:pt x="537788" y="933173"/>
                  <a:pt x="510221" y="905610"/>
                  <a:pt x="511176" y="856151"/>
                </a:cubicBezTo>
                <a:cubicBezTo>
                  <a:pt x="511176" y="851431"/>
                  <a:pt x="509267" y="846649"/>
                  <a:pt x="509267" y="841866"/>
                </a:cubicBezTo>
                <a:cubicBezTo>
                  <a:pt x="452167" y="817136"/>
                  <a:pt x="395124" y="793350"/>
                  <a:pt x="339933" y="767676"/>
                </a:cubicBezTo>
                <a:cubicBezTo>
                  <a:pt x="283844" y="742946"/>
                  <a:pt x="233426" y="708715"/>
                  <a:pt x="183962" y="659255"/>
                </a:cubicBezTo>
                <a:cubicBezTo>
                  <a:pt x="186825" y="701101"/>
                  <a:pt x="186825" y="732501"/>
                  <a:pt x="190643" y="764845"/>
                </a:cubicBezTo>
                <a:cubicBezTo>
                  <a:pt x="196314" y="824750"/>
                  <a:pt x="203950" y="883775"/>
                  <a:pt x="210631" y="943681"/>
                </a:cubicBezTo>
                <a:cubicBezTo>
                  <a:pt x="217256" y="1011201"/>
                  <a:pt x="219165" y="1078721"/>
                  <a:pt x="229608" y="1145296"/>
                </a:cubicBezTo>
                <a:cubicBezTo>
                  <a:pt x="244823" y="1246167"/>
                  <a:pt x="280981" y="1286062"/>
                  <a:pt x="390352" y="1290845"/>
                </a:cubicBezTo>
                <a:cubicBezTo>
                  <a:pt x="455985" y="1293676"/>
                  <a:pt x="520664" y="1287006"/>
                  <a:pt x="585343" y="1279455"/>
                </a:cubicBezTo>
                <a:cubicBezTo>
                  <a:pt x="627227" y="1273729"/>
                  <a:pt x="670010" y="1264227"/>
                  <a:pt x="711838" y="1264227"/>
                </a:cubicBezTo>
                <a:cubicBezTo>
                  <a:pt x="792687" y="1262276"/>
                  <a:pt x="867865" y="1235658"/>
                  <a:pt x="941078" y="1208097"/>
                </a:cubicBezTo>
                <a:cubicBezTo>
                  <a:pt x="1009575" y="1182423"/>
                  <a:pt x="1031472" y="1157693"/>
                  <a:pt x="1033381" y="1074001"/>
                </a:cubicBezTo>
                <a:cubicBezTo>
                  <a:pt x="1034335" y="1031148"/>
                  <a:pt x="1037142" y="988359"/>
                  <a:pt x="1035289" y="945569"/>
                </a:cubicBezTo>
                <a:cubicBezTo>
                  <a:pt x="1031472" y="870435"/>
                  <a:pt x="1024790" y="795301"/>
                  <a:pt x="1018165" y="720167"/>
                </a:cubicBezTo>
                <a:cubicBezTo>
                  <a:pt x="1014347" y="679265"/>
                  <a:pt x="1007666" y="637419"/>
                  <a:pt x="976281" y="598405"/>
                </a:cubicBezTo>
                <a:close/>
                <a:moveTo>
                  <a:pt x="683980" y="494654"/>
                </a:moveTo>
                <a:cubicBezTo>
                  <a:pt x="693492" y="521286"/>
                  <a:pt x="689683" y="530798"/>
                  <a:pt x="667808" y="534605"/>
                </a:cubicBezTo>
                <a:cubicBezTo>
                  <a:pt x="609789" y="545069"/>
                  <a:pt x="552717" y="554582"/>
                  <a:pt x="494687" y="563143"/>
                </a:cubicBezTo>
                <a:cubicBezTo>
                  <a:pt x="485175" y="565046"/>
                  <a:pt x="474717" y="563143"/>
                  <a:pt x="466151" y="560291"/>
                </a:cubicBezTo>
                <a:cubicBezTo>
                  <a:pt x="461395" y="558385"/>
                  <a:pt x="455693" y="548875"/>
                  <a:pt x="456639" y="543169"/>
                </a:cubicBezTo>
                <a:cubicBezTo>
                  <a:pt x="457597" y="538414"/>
                  <a:pt x="465205" y="530808"/>
                  <a:pt x="470907" y="529853"/>
                </a:cubicBezTo>
                <a:cubicBezTo>
                  <a:pt x="541300" y="517486"/>
                  <a:pt x="611693" y="506070"/>
                  <a:pt x="683980" y="494654"/>
                </a:cubicBezTo>
                <a:close/>
                <a:moveTo>
                  <a:pt x="680074" y="428072"/>
                </a:moveTo>
                <a:cubicBezTo>
                  <a:pt x="681024" y="440434"/>
                  <a:pt x="681024" y="450901"/>
                  <a:pt x="681973" y="467071"/>
                </a:cubicBezTo>
                <a:cubicBezTo>
                  <a:pt x="604930" y="468022"/>
                  <a:pt x="532635" y="496558"/>
                  <a:pt x="456541" y="488945"/>
                </a:cubicBezTo>
                <a:cubicBezTo>
                  <a:pt x="456541" y="468970"/>
                  <a:pt x="467959" y="467071"/>
                  <a:pt x="479366" y="465165"/>
                </a:cubicBezTo>
                <a:cubicBezTo>
                  <a:pt x="532635" y="455653"/>
                  <a:pt x="584954" y="446145"/>
                  <a:pt x="638223" y="435678"/>
                </a:cubicBezTo>
                <a:cubicBezTo>
                  <a:pt x="650590" y="434733"/>
                  <a:pt x="663897" y="431880"/>
                  <a:pt x="680074" y="428072"/>
                </a:cubicBezTo>
                <a:close/>
                <a:moveTo>
                  <a:pt x="218210" y="329207"/>
                </a:moveTo>
                <a:cubicBezTo>
                  <a:pt x="163974" y="320649"/>
                  <a:pt x="109794" y="352049"/>
                  <a:pt x="90761" y="396727"/>
                </a:cubicBezTo>
                <a:cubicBezTo>
                  <a:pt x="68865" y="450025"/>
                  <a:pt x="63194" y="505212"/>
                  <a:pt x="60331" y="562223"/>
                </a:cubicBezTo>
                <a:cubicBezTo>
                  <a:pt x="58422" y="605075"/>
                  <a:pt x="55558" y="646921"/>
                  <a:pt x="53649" y="689711"/>
                </a:cubicBezTo>
                <a:cubicBezTo>
                  <a:pt x="50786" y="747729"/>
                  <a:pt x="45115" y="804803"/>
                  <a:pt x="46070" y="862821"/>
                </a:cubicBezTo>
                <a:cubicBezTo>
                  <a:pt x="47024" y="929397"/>
                  <a:pt x="53649" y="995029"/>
                  <a:pt x="59376" y="1061605"/>
                </a:cubicBezTo>
                <a:cubicBezTo>
                  <a:pt x="61285" y="1080608"/>
                  <a:pt x="64149" y="1098731"/>
                  <a:pt x="67910" y="1116791"/>
                </a:cubicBezTo>
                <a:cubicBezTo>
                  <a:pt x="69819" y="1124405"/>
                  <a:pt x="74591" y="1135795"/>
                  <a:pt x="80318" y="1138626"/>
                </a:cubicBezTo>
                <a:cubicBezTo>
                  <a:pt x="109794" y="1152910"/>
                  <a:pt x="139271" y="1168139"/>
                  <a:pt x="177337" y="1168139"/>
                </a:cubicBezTo>
                <a:cubicBezTo>
                  <a:pt x="173519" y="1136738"/>
                  <a:pt x="169701" y="1109177"/>
                  <a:pt x="166838" y="1082559"/>
                </a:cubicBezTo>
                <a:cubicBezTo>
                  <a:pt x="156395" y="990247"/>
                  <a:pt x="144997" y="898940"/>
                  <a:pt x="137362" y="806691"/>
                </a:cubicBezTo>
                <a:cubicBezTo>
                  <a:pt x="129782" y="713497"/>
                  <a:pt x="117374" y="621247"/>
                  <a:pt x="138316" y="526103"/>
                </a:cubicBezTo>
                <a:cubicBezTo>
                  <a:pt x="151622" y="466197"/>
                  <a:pt x="169701" y="411011"/>
                  <a:pt x="202041" y="359663"/>
                </a:cubicBezTo>
                <a:cubicBezTo>
                  <a:pt x="207767" y="350162"/>
                  <a:pt x="212484" y="340660"/>
                  <a:pt x="218210" y="329207"/>
                </a:cubicBezTo>
                <a:close/>
                <a:moveTo>
                  <a:pt x="980225" y="258840"/>
                </a:moveTo>
                <a:cubicBezTo>
                  <a:pt x="953472" y="254089"/>
                  <a:pt x="924936" y="259328"/>
                  <a:pt x="902113" y="275972"/>
                </a:cubicBezTo>
                <a:cubicBezTo>
                  <a:pt x="905875" y="280691"/>
                  <a:pt x="909693" y="285474"/>
                  <a:pt x="913511" y="290193"/>
                </a:cubicBezTo>
                <a:cubicBezTo>
                  <a:pt x="942033" y="318762"/>
                  <a:pt x="965838" y="351106"/>
                  <a:pt x="980099" y="389113"/>
                </a:cubicBezTo>
                <a:cubicBezTo>
                  <a:pt x="995314" y="429071"/>
                  <a:pt x="1009575" y="469029"/>
                  <a:pt x="1020018" y="509931"/>
                </a:cubicBezTo>
                <a:cubicBezTo>
                  <a:pt x="1037142" y="580345"/>
                  <a:pt x="1059993" y="649753"/>
                  <a:pt x="1065720" y="722055"/>
                </a:cubicBezTo>
                <a:cubicBezTo>
                  <a:pt x="1073300" y="813361"/>
                  <a:pt x="1092333" y="902779"/>
                  <a:pt x="1082788" y="995029"/>
                </a:cubicBezTo>
                <a:cubicBezTo>
                  <a:pt x="1082788" y="998867"/>
                  <a:pt x="1086606" y="1003587"/>
                  <a:pt x="1088515" y="1010257"/>
                </a:cubicBezTo>
                <a:cubicBezTo>
                  <a:pt x="1126581" y="980745"/>
                  <a:pt x="1151285" y="948401"/>
                  <a:pt x="1145614" y="897996"/>
                </a:cubicBezTo>
                <a:cubicBezTo>
                  <a:pt x="1138933" y="839979"/>
                  <a:pt x="1131354" y="781017"/>
                  <a:pt x="1131354" y="722055"/>
                </a:cubicBezTo>
                <a:cubicBezTo>
                  <a:pt x="1131354" y="621247"/>
                  <a:pt x="1112320" y="523271"/>
                  <a:pt x="1093287" y="424352"/>
                </a:cubicBezTo>
                <a:cubicBezTo>
                  <a:pt x="1084697" y="381562"/>
                  <a:pt x="1073300" y="338709"/>
                  <a:pt x="1047641" y="301646"/>
                </a:cubicBezTo>
                <a:cubicBezTo>
                  <a:pt x="1031949" y="278332"/>
                  <a:pt x="1006978" y="263591"/>
                  <a:pt x="980225" y="258840"/>
                </a:cubicBezTo>
                <a:close/>
                <a:moveTo>
                  <a:pt x="510221" y="242684"/>
                </a:moveTo>
                <a:cubicBezTo>
                  <a:pt x="443633" y="245516"/>
                  <a:pt x="385635" y="273077"/>
                  <a:pt x="334262" y="310204"/>
                </a:cubicBezTo>
                <a:cubicBezTo>
                  <a:pt x="276208" y="352049"/>
                  <a:pt x="242016" y="413843"/>
                  <a:pt x="209676" y="477587"/>
                </a:cubicBezTo>
                <a:cubicBezTo>
                  <a:pt x="183962" y="527047"/>
                  <a:pt x="210631" y="571787"/>
                  <a:pt x="208722" y="617409"/>
                </a:cubicBezTo>
                <a:cubicBezTo>
                  <a:pt x="208722" y="625967"/>
                  <a:pt x="222983" y="637419"/>
                  <a:pt x="231517" y="645033"/>
                </a:cubicBezTo>
                <a:cubicBezTo>
                  <a:pt x="242016" y="654535"/>
                  <a:pt x="253413" y="662149"/>
                  <a:pt x="264811" y="669763"/>
                </a:cubicBezTo>
                <a:cubicBezTo>
                  <a:pt x="340887" y="717273"/>
                  <a:pt x="419884" y="755343"/>
                  <a:pt x="510221" y="761069"/>
                </a:cubicBezTo>
                <a:cubicBezTo>
                  <a:pt x="514039" y="721111"/>
                  <a:pt x="545424" y="692543"/>
                  <a:pt x="575855" y="688767"/>
                </a:cubicBezTo>
                <a:cubicBezTo>
                  <a:pt x="594888" y="686879"/>
                  <a:pt x="613865" y="685935"/>
                  <a:pt x="631944" y="683041"/>
                </a:cubicBezTo>
                <a:cubicBezTo>
                  <a:pt x="680453" y="678321"/>
                  <a:pt x="694770" y="685935"/>
                  <a:pt x="714701" y="732501"/>
                </a:cubicBezTo>
                <a:cubicBezTo>
                  <a:pt x="799368" y="674483"/>
                  <a:pt x="880217" y="617409"/>
                  <a:pt x="942987" y="538500"/>
                </a:cubicBezTo>
                <a:cubicBezTo>
                  <a:pt x="948714" y="530885"/>
                  <a:pt x="958202" y="521384"/>
                  <a:pt x="956293" y="513770"/>
                </a:cubicBezTo>
                <a:cubicBezTo>
                  <a:pt x="950623" y="483313"/>
                  <a:pt x="946805" y="450025"/>
                  <a:pt x="932544" y="423408"/>
                </a:cubicBezTo>
                <a:cubicBezTo>
                  <a:pt x="885944" y="336821"/>
                  <a:pt x="814583" y="279747"/>
                  <a:pt x="715656" y="256905"/>
                </a:cubicBezTo>
                <a:cubicBezTo>
                  <a:pt x="647159" y="241740"/>
                  <a:pt x="579673" y="239789"/>
                  <a:pt x="510221" y="242684"/>
                </a:cubicBezTo>
                <a:close/>
                <a:moveTo>
                  <a:pt x="694770" y="103806"/>
                </a:moveTo>
                <a:cubicBezTo>
                  <a:pt x="586298" y="115196"/>
                  <a:pt x="484563" y="125641"/>
                  <a:pt x="377045" y="137094"/>
                </a:cubicBezTo>
                <a:cubicBezTo>
                  <a:pt x="379909" y="162768"/>
                  <a:pt x="382772" y="183722"/>
                  <a:pt x="384681" y="208452"/>
                </a:cubicBezTo>
                <a:cubicBezTo>
                  <a:pt x="491188" y="166543"/>
                  <a:pt x="597751" y="175101"/>
                  <a:pt x="709031" y="181771"/>
                </a:cubicBezTo>
                <a:cubicBezTo>
                  <a:pt x="703304" y="150434"/>
                  <a:pt x="699486" y="125704"/>
                  <a:pt x="694770" y="103806"/>
                </a:cubicBezTo>
                <a:close/>
                <a:moveTo>
                  <a:pt x="677646" y="104"/>
                </a:moveTo>
                <a:cubicBezTo>
                  <a:pt x="720428" y="-1784"/>
                  <a:pt x="744178" y="22002"/>
                  <a:pt x="746086" y="64792"/>
                </a:cubicBezTo>
                <a:cubicBezTo>
                  <a:pt x="747995" y="100911"/>
                  <a:pt x="751813" y="137094"/>
                  <a:pt x="754677" y="173213"/>
                </a:cubicBezTo>
                <a:cubicBezTo>
                  <a:pt x="755631" y="178940"/>
                  <a:pt x="756586" y="184666"/>
                  <a:pt x="759449" y="196056"/>
                </a:cubicBezTo>
                <a:cubicBezTo>
                  <a:pt x="767029" y="186554"/>
                  <a:pt x="770846" y="181771"/>
                  <a:pt x="775619" y="176108"/>
                </a:cubicBezTo>
                <a:cubicBezTo>
                  <a:pt x="822219" y="114252"/>
                  <a:pt x="883080" y="87634"/>
                  <a:pt x="962020" y="95248"/>
                </a:cubicBezTo>
                <a:cubicBezTo>
                  <a:pt x="1001995" y="99024"/>
                  <a:pt x="1037142" y="110476"/>
                  <a:pt x="1072345" y="127592"/>
                </a:cubicBezTo>
                <a:cubicBezTo>
                  <a:pt x="1110411" y="146596"/>
                  <a:pt x="1129445" y="177996"/>
                  <a:pt x="1137979" y="217954"/>
                </a:cubicBezTo>
                <a:cubicBezTo>
                  <a:pt x="1144660" y="250298"/>
                  <a:pt x="1154148" y="283586"/>
                  <a:pt x="1157966" y="316874"/>
                </a:cubicBezTo>
                <a:cubicBezTo>
                  <a:pt x="1163693" y="358720"/>
                  <a:pt x="1165546" y="400565"/>
                  <a:pt x="1168409" y="442411"/>
                </a:cubicBezTo>
                <a:cubicBezTo>
                  <a:pt x="1169364" y="458583"/>
                  <a:pt x="1172227" y="474755"/>
                  <a:pt x="1174136" y="489983"/>
                </a:cubicBezTo>
                <a:cubicBezTo>
                  <a:pt x="1175091" y="499485"/>
                  <a:pt x="1178908" y="510875"/>
                  <a:pt x="1176045" y="519433"/>
                </a:cubicBezTo>
                <a:cubicBezTo>
                  <a:pt x="1164648" y="562223"/>
                  <a:pt x="1176045" y="604131"/>
                  <a:pt x="1181772" y="645977"/>
                </a:cubicBezTo>
                <a:cubicBezTo>
                  <a:pt x="1182670" y="650697"/>
                  <a:pt x="1182670" y="655479"/>
                  <a:pt x="1183625" y="661143"/>
                </a:cubicBezTo>
                <a:cubicBezTo>
                  <a:pt x="1189351" y="745841"/>
                  <a:pt x="1193169" y="831421"/>
                  <a:pt x="1201703" y="916056"/>
                </a:cubicBezTo>
                <a:cubicBezTo>
                  <a:pt x="1206476" y="964573"/>
                  <a:pt x="1186488" y="1000755"/>
                  <a:pt x="1153194" y="1032092"/>
                </a:cubicBezTo>
                <a:cubicBezTo>
                  <a:pt x="1137979" y="1046377"/>
                  <a:pt x="1121809" y="1061605"/>
                  <a:pt x="1103730" y="1072050"/>
                </a:cubicBezTo>
                <a:cubicBezTo>
                  <a:pt x="1086606" y="1081615"/>
                  <a:pt x="1080935" y="1093005"/>
                  <a:pt x="1078072" y="1112952"/>
                </a:cubicBezTo>
                <a:cubicBezTo>
                  <a:pt x="1071391" y="1161468"/>
                  <a:pt x="1051459" y="1205265"/>
                  <a:pt x="1013393" y="1236602"/>
                </a:cubicBezTo>
                <a:cubicBezTo>
                  <a:pt x="974372" y="1268946"/>
                  <a:pt x="925863" y="1284174"/>
                  <a:pt x="874490" y="1290845"/>
                </a:cubicBezTo>
                <a:cubicBezTo>
                  <a:pt x="865956" y="1291788"/>
                  <a:pt x="856468" y="1291788"/>
                  <a:pt x="849786" y="1296571"/>
                </a:cubicBezTo>
                <a:cubicBezTo>
                  <a:pt x="818401" y="1319350"/>
                  <a:pt x="782244" y="1317462"/>
                  <a:pt x="746086" y="1320357"/>
                </a:cubicBezTo>
                <a:cubicBezTo>
                  <a:pt x="700441" y="1324132"/>
                  <a:pt x="655749" y="1333634"/>
                  <a:pt x="610103" y="1337473"/>
                </a:cubicBezTo>
                <a:cubicBezTo>
                  <a:pt x="512130" y="1346975"/>
                  <a:pt x="415112" y="1357420"/>
                  <a:pt x="317138" y="1345024"/>
                </a:cubicBezTo>
                <a:cubicBezTo>
                  <a:pt x="269583" y="1339361"/>
                  <a:pt x="237244" y="1307017"/>
                  <a:pt x="215347" y="1268946"/>
                </a:cubicBezTo>
                <a:cubicBezTo>
                  <a:pt x="198223" y="1238490"/>
                  <a:pt x="176382" y="1224269"/>
                  <a:pt x="144043" y="1215711"/>
                </a:cubicBezTo>
                <a:cubicBezTo>
                  <a:pt x="108840" y="1206209"/>
                  <a:pt x="76500" y="1189093"/>
                  <a:pt x="44161" y="1173865"/>
                </a:cubicBezTo>
                <a:cubicBezTo>
                  <a:pt x="38434" y="1170970"/>
                  <a:pt x="33718" y="1163356"/>
                  <a:pt x="31809" y="1156749"/>
                </a:cubicBezTo>
                <a:cubicBezTo>
                  <a:pt x="27037" y="1142465"/>
                  <a:pt x="21310" y="1128181"/>
                  <a:pt x="20355" y="1113896"/>
                </a:cubicBezTo>
                <a:cubicBezTo>
                  <a:pt x="12776" y="1011201"/>
                  <a:pt x="4186" y="909449"/>
                  <a:pt x="424" y="806691"/>
                </a:cubicBezTo>
                <a:cubicBezTo>
                  <a:pt x="-1485" y="747729"/>
                  <a:pt x="3231" y="688767"/>
                  <a:pt x="10867" y="630749"/>
                </a:cubicBezTo>
                <a:cubicBezTo>
                  <a:pt x="16594" y="579401"/>
                  <a:pt x="10867" y="528935"/>
                  <a:pt x="5140" y="478531"/>
                </a:cubicBezTo>
                <a:cubicBezTo>
                  <a:pt x="-6257" y="384393"/>
                  <a:pt x="9912" y="295919"/>
                  <a:pt x="46070" y="210340"/>
                </a:cubicBezTo>
                <a:cubicBezTo>
                  <a:pt x="48933" y="203670"/>
                  <a:pt x="53649" y="196999"/>
                  <a:pt x="58422" y="192280"/>
                </a:cubicBezTo>
                <a:cubicBezTo>
                  <a:pt x="118328" y="137094"/>
                  <a:pt x="203950" y="114252"/>
                  <a:pt x="278117" y="162768"/>
                </a:cubicBezTo>
                <a:cubicBezTo>
                  <a:pt x="293333" y="172270"/>
                  <a:pt x="310457" y="182715"/>
                  <a:pt x="330444" y="195112"/>
                </a:cubicBezTo>
                <a:cubicBezTo>
                  <a:pt x="326627" y="153266"/>
                  <a:pt x="321910" y="116139"/>
                  <a:pt x="319047" y="79076"/>
                </a:cubicBezTo>
                <a:cubicBezTo>
                  <a:pt x="318092" y="67623"/>
                  <a:pt x="319047" y="56234"/>
                  <a:pt x="321910" y="45788"/>
                </a:cubicBezTo>
                <a:cubicBezTo>
                  <a:pt x="324718" y="32448"/>
                  <a:pt x="332353" y="23890"/>
                  <a:pt x="347569" y="22946"/>
                </a:cubicBezTo>
                <a:cubicBezTo>
                  <a:pt x="403658" y="18164"/>
                  <a:pt x="459803" y="11556"/>
                  <a:pt x="515948" y="7718"/>
                </a:cubicBezTo>
                <a:cubicBezTo>
                  <a:pt x="570128" y="3942"/>
                  <a:pt x="623410" y="1992"/>
                  <a:pt x="677646" y="104"/>
                </a:cubicBezTo>
                <a:close/>
              </a:path>
            </a:pathLst>
          </a:custGeom>
          <a:solidFill>
            <a:srgbClr val="D0D3D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0" name="Google Shape;610;p36"/>
          <p:cNvSpPr/>
          <p:nvPr/>
        </p:nvSpPr>
        <p:spPr>
          <a:xfrm>
            <a:off x="4619663" y="5878285"/>
            <a:ext cx="807349" cy="790966"/>
          </a:xfrm>
          <a:custGeom>
            <a:avLst/>
            <a:gdLst/>
            <a:ahLst/>
            <a:cxnLst/>
            <a:rect l="l" t="t" r="r" b="b"/>
            <a:pathLst>
              <a:path w="21418" h="21332" extrusionOk="0">
                <a:moveTo>
                  <a:pt x="15831" y="12516"/>
                </a:moveTo>
                <a:cubicBezTo>
                  <a:pt x="17168" y="14389"/>
                  <a:pt x="18480" y="16185"/>
                  <a:pt x="19818" y="18032"/>
                </a:cubicBezTo>
                <a:cubicBezTo>
                  <a:pt x="19717" y="18237"/>
                  <a:pt x="19591" y="18468"/>
                  <a:pt x="19439" y="18750"/>
                </a:cubicBezTo>
                <a:cubicBezTo>
                  <a:pt x="16739" y="18468"/>
                  <a:pt x="14569" y="17083"/>
                  <a:pt x="12399" y="15415"/>
                </a:cubicBezTo>
                <a:cubicBezTo>
                  <a:pt x="12197" y="15723"/>
                  <a:pt x="11995" y="15980"/>
                  <a:pt x="11844" y="16262"/>
                </a:cubicBezTo>
                <a:cubicBezTo>
                  <a:pt x="10885" y="18109"/>
                  <a:pt x="9472" y="19597"/>
                  <a:pt x="8135" y="21162"/>
                </a:cubicBezTo>
                <a:cubicBezTo>
                  <a:pt x="7857" y="21495"/>
                  <a:pt x="7024" y="21316"/>
                  <a:pt x="6772" y="20828"/>
                </a:cubicBezTo>
                <a:cubicBezTo>
                  <a:pt x="6621" y="20520"/>
                  <a:pt x="6545" y="20110"/>
                  <a:pt x="6595" y="19776"/>
                </a:cubicBezTo>
                <a:cubicBezTo>
                  <a:pt x="6822" y="18288"/>
                  <a:pt x="7100" y="16775"/>
                  <a:pt x="7327" y="15287"/>
                </a:cubicBezTo>
                <a:cubicBezTo>
                  <a:pt x="7403" y="14800"/>
                  <a:pt x="7428" y="14287"/>
                  <a:pt x="7479" y="13645"/>
                </a:cubicBezTo>
                <a:cubicBezTo>
                  <a:pt x="6646" y="13620"/>
                  <a:pt x="5889" y="13620"/>
                  <a:pt x="5157" y="13594"/>
                </a:cubicBezTo>
                <a:cubicBezTo>
                  <a:pt x="3820" y="13568"/>
                  <a:pt x="2508" y="13568"/>
                  <a:pt x="1170" y="13491"/>
                </a:cubicBezTo>
                <a:cubicBezTo>
                  <a:pt x="842" y="13466"/>
                  <a:pt x="489" y="13235"/>
                  <a:pt x="237" y="12978"/>
                </a:cubicBezTo>
                <a:cubicBezTo>
                  <a:pt x="-142" y="12645"/>
                  <a:pt x="-41" y="12363"/>
                  <a:pt x="363" y="12080"/>
                </a:cubicBezTo>
                <a:cubicBezTo>
                  <a:pt x="1498" y="11336"/>
                  <a:pt x="2634" y="10592"/>
                  <a:pt x="3769" y="9823"/>
                </a:cubicBezTo>
                <a:cubicBezTo>
                  <a:pt x="4652" y="9233"/>
                  <a:pt x="5510" y="8566"/>
                  <a:pt x="6393" y="7976"/>
                </a:cubicBezTo>
                <a:cubicBezTo>
                  <a:pt x="6772" y="7719"/>
                  <a:pt x="6999" y="7437"/>
                  <a:pt x="7176" y="7001"/>
                </a:cubicBezTo>
                <a:cubicBezTo>
                  <a:pt x="8059" y="4667"/>
                  <a:pt x="8942" y="2332"/>
                  <a:pt x="9825" y="75"/>
                </a:cubicBezTo>
                <a:cubicBezTo>
                  <a:pt x="11137" y="-105"/>
                  <a:pt x="11314" y="-28"/>
                  <a:pt x="11642" y="1049"/>
                </a:cubicBezTo>
                <a:cubicBezTo>
                  <a:pt x="11869" y="1819"/>
                  <a:pt x="12021" y="2640"/>
                  <a:pt x="12222" y="3410"/>
                </a:cubicBezTo>
                <a:cubicBezTo>
                  <a:pt x="12525" y="4590"/>
                  <a:pt x="12878" y="5744"/>
                  <a:pt x="13181" y="6924"/>
                </a:cubicBezTo>
                <a:cubicBezTo>
                  <a:pt x="13307" y="7386"/>
                  <a:pt x="13585" y="7489"/>
                  <a:pt x="13989" y="7489"/>
                </a:cubicBezTo>
                <a:cubicBezTo>
                  <a:pt x="14897" y="7489"/>
                  <a:pt x="15780" y="7489"/>
                  <a:pt x="16689" y="7565"/>
                </a:cubicBezTo>
                <a:cubicBezTo>
                  <a:pt x="18026" y="7668"/>
                  <a:pt x="19338" y="7796"/>
                  <a:pt x="20650" y="7925"/>
                </a:cubicBezTo>
                <a:cubicBezTo>
                  <a:pt x="21004" y="7950"/>
                  <a:pt x="21357" y="7976"/>
                  <a:pt x="21407" y="8412"/>
                </a:cubicBezTo>
                <a:cubicBezTo>
                  <a:pt x="21458" y="8848"/>
                  <a:pt x="21332" y="9182"/>
                  <a:pt x="20903" y="9412"/>
                </a:cubicBezTo>
                <a:cubicBezTo>
                  <a:pt x="19313" y="10310"/>
                  <a:pt x="17749" y="11259"/>
                  <a:pt x="16184" y="12209"/>
                </a:cubicBezTo>
                <a:cubicBezTo>
                  <a:pt x="16109" y="12286"/>
                  <a:pt x="16008" y="12388"/>
                  <a:pt x="15831" y="12516"/>
                </a:cubicBezTo>
                <a:close/>
                <a:moveTo>
                  <a:pt x="10532" y="3025"/>
                </a:moveTo>
                <a:cubicBezTo>
                  <a:pt x="10330" y="3358"/>
                  <a:pt x="10229" y="3512"/>
                  <a:pt x="10153" y="3692"/>
                </a:cubicBezTo>
                <a:cubicBezTo>
                  <a:pt x="9523" y="5308"/>
                  <a:pt x="8892" y="6950"/>
                  <a:pt x="8236" y="8566"/>
                </a:cubicBezTo>
                <a:cubicBezTo>
                  <a:pt x="8110" y="8848"/>
                  <a:pt x="7882" y="9105"/>
                  <a:pt x="7630" y="9284"/>
                </a:cubicBezTo>
                <a:cubicBezTo>
                  <a:pt x="6520" y="10079"/>
                  <a:pt x="5359" y="10823"/>
                  <a:pt x="4249" y="11619"/>
                </a:cubicBezTo>
                <a:cubicBezTo>
                  <a:pt x="4072" y="11747"/>
                  <a:pt x="3921" y="11978"/>
                  <a:pt x="3694" y="12234"/>
                </a:cubicBezTo>
                <a:cubicBezTo>
                  <a:pt x="5233" y="12234"/>
                  <a:pt x="6621" y="12209"/>
                  <a:pt x="8009" y="12234"/>
                </a:cubicBezTo>
                <a:cubicBezTo>
                  <a:pt x="8362" y="12234"/>
                  <a:pt x="8740" y="12337"/>
                  <a:pt x="9068" y="12465"/>
                </a:cubicBezTo>
                <a:cubicBezTo>
                  <a:pt x="9422" y="12593"/>
                  <a:pt x="9497" y="12901"/>
                  <a:pt x="9422" y="13286"/>
                </a:cubicBezTo>
                <a:cubicBezTo>
                  <a:pt x="9169" y="14517"/>
                  <a:pt x="8942" y="15723"/>
                  <a:pt x="8715" y="16954"/>
                </a:cubicBezTo>
                <a:cubicBezTo>
                  <a:pt x="8690" y="17134"/>
                  <a:pt x="8715" y="17314"/>
                  <a:pt x="8715" y="17750"/>
                </a:cubicBezTo>
                <a:cubicBezTo>
                  <a:pt x="9926" y="16390"/>
                  <a:pt x="10507" y="14902"/>
                  <a:pt x="11466" y="13491"/>
                </a:cubicBezTo>
                <a:cubicBezTo>
                  <a:pt x="11869" y="13645"/>
                  <a:pt x="12349" y="13696"/>
                  <a:pt x="12702" y="13927"/>
                </a:cubicBezTo>
                <a:cubicBezTo>
                  <a:pt x="13358" y="14364"/>
                  <a:pt x="13938" y="14954"/>
                  <a:pt x="14595" y="15390"/>
                </a:cubicBezTo>
                <a:cubicBezTo>
                  <a:pt x="15377" y="15903"/>
                  <a:pt x="16134" y="16493"/>
                  <a:pt x="17244" y="16775"/>
                </a:cubicBezTo>
                <a:cubicBezTo>
                  <a:pt x="16083" y="14954"/>
                  <a:pt x="14721" y="13517"/>
                  <a:pt x="13812" y="11721"/>
                </a:cubicBezTo>
                <a:cubicBezTo>
                  <a:pt x="15099" y="10541"/>
                  <a:pt x="16790" y="10131"/>
                  <a:pt x="18253" y="8976"/>
                </a:cubicBezTo>
                <a:cubicBezTo>
                  <a:pt x="16437" y="8899"/>
                  <a:pt x="14847" y="8848"/>
                  <a:pt x="13257" y="8745"/>
                </a:cubicBezTo>
                <a:cubicBezTo>
                  <a:pt x="12374" y="8694"/>
                  <a:pt x="11970" y="8309"/>
                  <a:pt x="11743" y="7437"/>
                </a:cubicBezTo>
                <a:cubicBezTo>
                  <a:pt x="11339" y="6077"/>
                  <a:pt x="10961" y="4641"/>
                  <a:pt x="10532" y="3025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1" name="Google Shape;611;p36"/>
          <p:cNvSpPr/>
          <p:nvPr/>
        </p:nvSpPr>
        <p:spPr>
          <a:xfrm>
            <a:off x="5456700" y="266331"/>
            <a:ext cx="718009" cy="678341"/>
          </a:xfrm>
          <a:custGeom>
            <a:avLst/>
            <a:gdLst/>
            <a:ahLst/>
            <a:cxnLst/>
            <a:rect l="l" t="t" r="r" b="b"/>
            <a:pathLst>
              <a:path w="21314" h="21425" extrusionOk="0">
                <a:moveTo>
                  <a:pt x="7766" y="14395"/>
                </a:moveTo>
                <a:cubicBezTo>
                  <a:pt x="5620" y="14515"/>
                  <a:pt x="3700" y="14966"/>
                  <a:pt x="1893" y="15987"/>
                </a:cubicBezTo>
                <a:cubicBezTo>
                  <a:pt x="1328" y="16318"/>
                  <a:pt x="961" y="16138"/>
                  <a:pt x="820" y="15447"/>
                </a:cubicBezTo>
                <a:cubicBezTo>
                  <a:pt x="707" y="15026"/>
                  <a:pt x="735" y="14576"/>
                  <a:pt x="679" y="14155"/>
                </a:cubicBezTo>
                <a:cubicBezTo>
                  <a:pt x="481" y="12833"/>
                  <a:pt x="255" y="11511"/>
                  <a:pt x="58" y="10159"/>
                </a:cubicBezTo>
                <a:cubicBezTo>
                  <a:pt x="-140" y="8928"/>
                  <a:pt x="142" y="8657"/>
                  <a:pt x="1272" y="8447"/>
                </a:cubicBezTo>
                <a:cubicBezTo>
                  <a:pt x="2881" y="8177"/>
                  <a:pt x="4491" y="7816"/>
                  <a:pt x="6128" y="7486"/>
                </a:cubicBezTo>
                <a:cubicBezTo>
                  <a:pt x="6552" y="5413"/>
                  <a:pt x="5507" y="3370"/>
                  <a:pt x="6015" y="1177"/>
                </a:cubicBezTo>
                <a:cubicBezTo>
                  <a:pt x="7286" y="846"/>
                  <a:pt x="8613" y="516"/>
                  <a:pt x="9940" y="215"/>
                </a:cubicBezTo>
                <a:cubicBezTo>
                  <a:pt x="10194" y="155"/>
                  <a:pt x="10448" y="155"/>
                  <a:pt x="10702" y="95"/>
                </a:cubicBezTo>
                <a:cubicBezTo>
                  <a:pt x="11606" y="-175"/>
                  <a:pt x="12142" y="125"/>
                  <a:pt x="12340" y="1087"/>
                </a:cubicBezTo>
                <a:cubicBezTo>
                  <a:pt x="12622" y="2348"/>
                  <a:pt x="12848" y="3640"/>
                  <a:pt x="13131" y="4902"/>
                </a:cubicBezTo>
                <a:cubicBezTo>
                  <a:pt x="13187" y="5172"/>
                  <a:pt x="13300" y="5413"/>
                  <a:pt x="13385" y="5743"/>
                </a:cubicBezTo>
                <a:cubicBezTo>
                  <a:pt x="14825" y="5533"/>
                  <a:pt x="16208" y="5323"/>
                  <a:pt x="17620" y="5112"/>
                </a:cubicBezTo>
                <a:cubicBezTo>
                  <a:pt x="17761" y="5082"/>
                  <a:pt x="17902" y="5022"/>
                  <a:pt x="18043" y="5022"/>
                </a:cubicBezTo>
                <a:cubicBezTo>
                  <a:pt x="19427" y="4872"/>
                  <a:pt x="19681" y="5112"/>
                  <a:pt x="20076" y="6554"/>
                </a:cubicBezTo>
                <a:cubicBezTo>
                  <a:pt x="20415" y="7846"/>
                  <a:pt x="20839" y="9108"/>
                  <a:pt x="21262" y="10370"/>
                </a:cubicBezTo>
                <a:cubicBezTo>
                  <a:pt x="21460" y="11001"/>
                  <a:pt x="21065" y="11722"/>
                  <a:pt x="20359" y="11842"/>
                </a:cubicBezTo>
                <a:cubicBezTo>
                  <a:pt x="19483" y="12022"/>
                  <a:pt x="18608" y="12112"/>
                  <a:pt x="17733" y="12292"/>
                </a:cubicBezTo>
                <a:cubicBezTo>
                  <a:pt x="16660" y="12503"/>
                  <a:pt x="15559" y="12773"/>
                  <a:pt x="14373" y="13013"/>
                </a:cubicBezTo>
                <a:cubicBezTo>
                  <a:pt x="14571" y="15146"/>
                  <a:pt x="14684" y="17189"/>
                  <a:pt x="15418" y="19142"/>
                </a:cubicBezTo>
                <a:cubicBezTo>
                  <a:pt x="14910" y="19803"/>
                  <a:pt x="14204" y="20103"/>
                  <a:pt x="13470" y="20073"/>
                </a:cubicBezTo>
                <a:cubicBezTo>
                  <a:pt x="12058" y="20013"/>
                  <a:pt x="10787" y="20464"/>
                  <a:pt x="9601" y="21185"/>
                </a:cubicBezTo>
                <a:cubicBezTo>
                  <a:pt x="9460" y="21275"/>
                  <a:pt x="9262" y="21335"/>
                  <a:pt x="9008" y="21425"/>
                </a:cubicBezTo>
                <a:cubicBezTo>
                  <a:pt x="8811" y="20223"/>
                  <a:pt x="8641" y="19052"/>
                  <a:pt x="8444" y="17910"/>
                </a:cubicBezTo>
                <a:cubicBezTo>
                  <a:pt x="8217" y="16799"/>
                  <a:pt x="7992" y="15627"/>
                  <a:pt x="7766" y="14395"/>
                </a:cubicBezTo>
                <a:close/>
                <a:moveTo>
                  <a:pt x="12312" y="8026"/>
                </a:moveTo>
                <a:cubicBezTo>
                  <a:pt x="11465" y="6044"/>
                  <a:pt x="11775" y="3941"/>
                  <a:pt x="10928" y="2108"/>
                </a:cubicBezTo>
                <a:cubicBezTo>
                  <a:pt x="10109" y="2258"/>
                  <a:pt x="9375" y="2348"/>
                  <a:pt x="8669" y="2499"/>
                </a:cubicBezTo>
                <a:cubicBezTo>
                  <a:pt x="7286" y="2769"/>
                  <a:pt x="7229" y="2799"/>
                  <a:pt x="7483" y="4301"/>
                </a:cubicBezTo>
                <a:cubicBezTo>
                  <a:pt x="7709" y="5533"/>
                  <a:pt x="7935" y="6794"/>
                  <a:pt x="8330" y="7996"/>
                </a:cubicBezTo>
                <a:cubicBezTo>
                  <a:pt x="8669" y="9018"/>
                  <a:pt x="8584" y="9378"/>
                  <a:pt x="7625" y="9468"/>
                </a:cubicBezTo>
                <a:cubicBezTo>
                  <a:pt x="6636" y="9558"/>
                  <a:pt x="5620" y="9648"/>
                  <a:pt x="4632" y="9799"/>
                </a:cubicBezTo>
                <a:cubicBezTo>
                  <a:pt x="3615" y="9979"/>
                  <a:pt x="2627" y="10249"/>
                  <a:pt x="1554" y="10460"/>
                </a:cubicBezTo>
                <a:cubicBezTo>
                  <a:pt x="1780" y="11541"/>
                  <a:pt x="1977" y="12472"/>
                  <a:pt x="2203" y="13554"/>
                </a:cubicBezTo>
                <a:cubicBezTo>
                  <a:pt x="2655" y="13464"/>
                  <a:pt x="3050" y="13434"/>
                  <a:pt x="3446" y="13344"/>
                </a:cubicBezTo>
                <a:cubicBezTo>
                  <a:pt x="4744" y="13043"/>
                  <a:pt x="6043" y="12683"/>
                  <a:pt x="7370" y="12442"/>
                </a:cubicBezTo>
                <a:cubicBezTo>
                  <a:pt x="8330" y="12262"/>
                  <a:pt x="8669" y="12502"/>
                  <a:pt x="8951" y="13494"/>
                </a:cubicBezTo>
                <a:cubicBezTo>
                  <a:pt x="9206" y="14365"/>
                  <a:pt x="9347" y="15266"/>
                  <a:pt x="9516" y="16137"/>
                </a:cubicBezTo>
                <a:cubicBezTo>
                  <a:pt x="9714" y="17039"/>
                  <a:pt x="9799" y="18000"/>
                  <a:pt x="10250" y="18871"/>
                </a:cubicBezTo>
                <a:cubicBezTo>
                  <a:pt x="11097" y="18691"/>
                  <a:pt x="11916" y="18571"/>
                  <a:pt x="12707" y="18360"/>
                </a:cubicBezTo>
                <a:cubicBezTo>
                  <a:pt x="13413" y="18180"/>
                  <a:pt x="13554" y="17970"/>
                  <a:pt x="13469" y="17159"/>
                </a:cubicBezTo>
                <a:cubicBezTo>
                  <a:pt x="13413" y="16558"/>
                  <a:pt x="13243" y="15987"/>
                  <a:pt x="13187" y="15416"/>
                </a:cubicBezTo>
                <a:cubicBezTo>
                  <a:pt x="13074" y="14395"/>
                  <a:pt x="12961" y="13374"/>
                  <a:pt x="12905" y="12352"/>
                </a:cubicBezTo>
                <a:cubicBezTo>
                  <a:pt x="12876" y="11781"/>
                  <a:pt x="13130" y="11421"/>
                  <a:pt x="13752" y="11301"/>
                </a:cubicBezTo>
                <a:cubicBezTo>
                  <a:pt x="15248" y="11000"/>
                  <a:pt x="16745" y="10610"/>
                  <a:pt x="18213" y="10249"/>
                </a:cubicBezTo>
                <a:cubicBezTo>
                  <a:pt x="18608" y="10159"/>
                  <a:pt x="18975" y="10009"/>
                  <a:pt x="19427" y="9889"/>
                </a:cubicBezTo>
                <a:cubicBezTo>
                  <a:pt x="19257" y="9107"/>
                  <a:pt x="19144" y="8447"/>
                  <a:pt x="18975" y="7816"/>
                </a:cubicBezTo>
                <a:cubicBezTo>
                  <a:pt x="18721" y="6945"/>
                  <a:pt x="18523" y="6794"/>
                  <a:pt x="17676" y="6975"/>
                </a:cubicBezTo>
                <a:cubicBezTo>
                  <a:pt x="16180" y="7275"/>
                  <a:pt x="14683" y="7605"/>
                  <a:pt x="13187" y="7936"/>
                </a:cubicBezTo>
                <a:cubicBezTo>
                  <a:pt x="12905" y="7966"/>
                  <a:pt x="12622" y="7996"/>
                  <a:pt x="12312" y="8026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2" name="Google Shape;612;p36"/>
          <p:cNvSpPr/>
          <p:nvPr/>
        </p:nvSpPr>
        <p:spPr>
          <a:xfrm>
            <a:off x="5304511" y="913150"/>
            <a:ext cx="1149258" cy="1291355"/>
          </a:xfrm>
          <a:custGeom>
            <a:avLst/>
            <a:gdLst/>
            <a:ahLst/>
            <a:cxnLst/>
            <a:rect l="l" t="t" r="r" b="b"/>
            <a:pathLst>
              <a:path w="1149258" h="1291355" extrusionOk="0">
                <a:moveTo>
                  <a:pt x="507933" y="1132514"/>
                </a:moveTo>
                <a:cubicBezTo>
                  <a:pt x="511734" y="1131560"/>
                  <a:pt x="518397" y="1131560"/>
                  <a:pt x="521245" y="1133461"/>
                </a:cubicBezTo>
                <a:cubicBezTo>
                  <a:pt x="524098" y="1136316"/>
                  <a:pt x="526003" y="1142020"/>
                  <a:pt x="525051" y="1146777"/>
                </a:cubicBezTo>
                <a:cubicBezTo>
                  <a:pt x="524098" y="1151534"/>
                  <a:pt x="520297" y="1155337"/>
                  <a:pt x="518392" y="1160093"/>
                </a:cubicBezTo>
                <a:cubicBezTo>
                  <a:pt x="498417" y="1194339"/>
                  <a:pt x="479394" y="1229531"/>
                  <a:pt x="458470" y="1263776"/>
                </a:cubicBezTo>
                <a:cubicBezTo>
                  <a:pt x="452759" y="1273282"/>
                  <a:pt x="444200" y="1281841"/>
                  <a:pt x="436594" y="1291355"/>
                </a:cubicBezTo>
                <a:cubicBezTo>
                  <a:pt x="433736" y="1288507"/>
                  <a:pt x="430888" y="1286598"/>
                  <a:pt x="428030" y="1283750"/>
                </a:cubicBezTo>
                <a:cubicBezTo>
                  <a:pt x="441347" y="1232386"/>
                  <a:pt x="467981" y="1185779"/>
                  <a:pt x="496516" y="1141073"/>
                </a:cubicBezTo>
                <a:cubicBezTo>
                  <a:pt x="499369" y="1137271"/>
                  <a:pt x="503175" y="1133461"/>
                  <a:pt x="507933" y="1132514"/>
                </a:cubicBezTo>
                <a:close/>
                <a:moveTo>
                  <a:pt x="142848" y="913113"/>
                </a:moveTo>
                <a:cubicBezTo>
                  <a:pt x="137142" y="933092"/>
                  <a:pt x="51534" y="1042478"/>
                  <a:pt x="29660" y="1059595"/>
                </a:cubicBezTo>
                <a:cubicBezTo>
                  <a:pt x="24904" y="1039617"/>
                  <a:pt x="34416" y="1020594"/>
                  <a:pt x="74364" y="969231"/>
                </a:cubicBezTo>
                <a:cubicBezTo>
                  <a:pt x="116218" y="914062"/>
                  <a:pt x="116218" y="914062"/>
                  <a:pt x="142848" y="913113"/>
                </a:cubicBezTo>
                <a:close/>
                <a:moveTo>
                  <a:pt x="119020" y="713366"/>
                </a:moveTo>
                <a:cubicBezTo>
                  <a:pt x="100951" y="764728"/>
                  <a:pt x="60045" y="798973"/>
                  <a:pt x="27706" y="842729"/>
                </a:cubicBezTo>
                <a:cubicBezTo>
                  <a:pt x="22949" y="836069"/>
                  <a:pt x="18192" y="831314"/>
                  <a:pt x="19145" y="830368"/>
                </a:cubicBezTo>
                <a:cubicBezTo>
                  <a:pt x="43875" y="784707"/>
                  <a:pt x="80019" y="748558"/>
                  <a:pt x="119020" y="713366"/>
                </a:cubicBezTo>
                <a:close/>
                <a:moveTo>
                  <a:pt x="787568" y="295220"/>
                </a:moveTo>
                <a:cubicBezTo>
                  <a:pt x="782830" y="297113"/>
                  <a:pt x="778038" y="298059"/>
                  <a:pt x="774258" y="300951"/>
                </a:cubicBezTo>
                <a:cubicBezTo>
                  <a:pt x="712447" y="344698"/>
                  <a:pt x="649625" y="387498"/>
                  <a:pt x="588773" y="433138"/>
                </a:cubicBezTo>
                <a:cubicBezTo>
                  <a:pt x="540272" y="470260"/>
                  <a:pt x="493634" y="510168"/>
                  <a:pt x="448008" y="550129"/>
                </a:cubicBezTo>
                <a:cubicBezTo>
                  <a:pt x="405204" y="587251"/>
                  <a:pt x="364316" y="626213"/>
                  <a:pt x="323375" y="663334"/>
                </a:cubicBezTo>
                <a:cubicBezTo>
                  <a:pt x="308202" y="677584"/>
                  <a:pt x="299631" y="692832"/>
                  <a:pt x="302452" y="715652"/>
                </a:cubicBezTo>
                <a:cubicBezTo>
                  <a:pt x="309107" y="771755"/>
                  <a:pt x="311982" y="827911"/>
                  <a:pt x="318637" y="884014"/>
                </a:cubicBezTo>
                <a:cubicBezTo>
                  <a:pt x="321512" y="910620"/>
                  <a:pt x="329125" y="936331"/>
                  <a:pt x="333863" y="961991"/>
                </a:cubicBezTo>
                <a:cubicBezTo>
                  <a:pt x="345257" y="952526"/>
                  <a:pt x="351006" y="943009"/>
                  <a:pt x="353828" y="932546"/>
                </a:cubicBezTo>
                <a:cubicBezTo>
                  <a:pt x="362400" y="900209"/>
                  <a:pt x="369054" y="866873"/>
                  <a:pt x="378584" y="834536"/>
                </a:cubicBezTo>
                <a:cubicBezTo>
                  <a:pt x="383323" y="819340"/>
                  <a:pt x="382364" y="806984"/>
                  <a:pt x="375709" y="791736"/>
                </a:cubicBezTo>
                <a:cubicBezTo>
                  <a:pt x="363358" y="766077"/>
                  <a:pt x="367138" y="760345"/>
                  <a:pt x="388061" y="740365"/>
                </a:cubicBezTo>
                <a:cubicBezTo>
                  <a:pt x="413775" y="715652"/>
                  <a:pt x="440395" y="689993"/>
                  <a:pt x="464193" y="663334"/>
                </a:cubicBezTo>
                <a:cubicBezTo>
                  <a:pt x="522170" y="600554"/>
                  <a:pt x="578338" y="536826"/>
                  <a:pt x="636315" y="474992"/>
                </a:cubicBezTo>
                <a:cubicBezTo>
                  <a:pt x="688650" y="417942"/>
                  <a:pt x="748544" y="366572"/>
                  <a:pt x="787568" y="295220"/>
                </a:cubicBezTo>
                <a:close/>
                <a:moveTo>
                  <a:pt x="885528" y="137322"/>
                </a:moveTo>
                <a:cubicBezTo>
                  <a:pt x="616351" y="224815"/>
                  <a:pt x="348131" y="311415"/>
                  <a:pt x="77037" y="399855"/>
                </a:cubicBezTo>
                <a:cubicBezTo>
                  <a:pt x="134110" y="490240"/>
                  <a:pt x="213064" y="553021"/>
                  <a:pt x="279613" y="625266"/>
                </a:cubicBezTo>
                <a:cubicBezTo>
                  <a:pt x="380448" y="540612"/>
                  <a:pt x="477503" y="455958"/>
                  <a:pt x="578285" y="376089"/>
                </a:cubicBezTo>
                <a:cubicBezTo>
                  <a:pt x="679120" y="296167"/>
                  <a:pt x="788526" y="225762"/>
                  <a:pt x="890266" y="146839"/>
                </a:cubicBezTo>
                <a:cubicBezTo>
                  <a:pt x="888403" y="143999"/>
                  <a:pt x="887445" y="140161"/>
                  <a:pt x="885528" y="137322"/>
                </a:cubicBezTo>
                <a:close/>
                <a:moveTo>
                  <a:pt x="1037739" y="121179"/>
                </a:moveTo>
                <a:cubicBezTo>
                  <a:pt x="982530" y="176336"/>
                  <a:pt x="932166" y="235279"/>
                  <a:pt x="877915" y="291434"/>
                </a:cubicBezTo>
                <a:cubicBezTo>
                  <a:pt x="815146" y="357054"/>
                  <a:pt x="764728" y="435031"/>
                  <a:pt x="694346" y="494973"/>
                </a:cubicBezTo>
                <a:cubicBezTo>
                  <a:pt x="640149" y="541559"/>
                  <a:pt x="594469" y="596768"/>
                  <a:pt x="546927" y="649085"/>
                </a:cubicBezTo>
                <a:cubicBezTo>
                  <a:pt x="518391" y="680476"/>
                  <a:pt x="491771" y="714706"/>
                  <a:pt x="466056" y="748935"/>
                </a:cubicBezTo>
                <a:cubicBezTo>
                  <a:pt x="447050" y="773701"/>
                  <a:pt x="448967" y="776540"/>
                  <a:pt x="468931" y="801253"/>
                </a:cubicBezTo>
                <a:cubicBezTo>
                  <a:pt x="510777" y="854517"/>
                  <a:pt x="558320" y="900209"/>
                  <a:pt x="616351" y="944902"/>
                </a:cubicBezTo>
                <a:cubicBezTo>
                  <a:pt x="770425" y="675691"/>
                  <a:pt x="907409" y="400801"/>
                  <a:pt x="1037739" y="121179"/>
                </a:cubicBezTo>
                <a:close/>
                <a:moveTo>
                  <a:pt x="1089901" y="6"/>
                </a:moveTo>
                <a:cubicBezTo>
                  <a:pt x="1114949" y="-357"/>
                  <a:pt x="1144018" y="15349"/>
                  <a:pt x="1149009" y="37472"/>
                </a:cubicBezTo>
                <a:cubicBezTo>
                  <a:pt x="1149967" y="44097"/>
                  <a:pt x="1148051" y="52667"/>
                  <a:pt x="1145229" y="58399"/>
                </a:cubicBezTo>
                <a:cubicBezTo>
                  <a:pt x="1115734" y="116395"/>
                  <a:pt x="1085282" y="173444"/>
                  <a:pt x="1055787" y="231493"/>
                </a:cubicBezTo>
                <a:cubicBezTo>
                  <a:pt x="1025388" y="290488"/>
                  <a:pt x="992060" y="348484"/>
                  <a:pt x="965440" y="409372"/>
                </a:cubicBezTo>
                <a:cubicBezTo>
                  <a:pt x="934029" y="479777"/>
                  <a:pt x="897933" y="548236"/>
                  <a:pt x="861783" y="616748"/>
                </a:cubicBezTo>
                <a:cubicBezTo>
                  <a:pt x="809449" y="716598"/>
                  <a:pt x="756210" y="815555"/>
                  <a:pt x="702918" y="915404"/>
                </a:cubicBezTo>
                <a:cubicBezTo>
                  <a:pt x="688650" y="942063"/>
                  <a:pt x="674381" y="968668"/>
                  <a:pt x="660113" y="994327"/>
                </a:cubicBezTo>
                <a:cubicBezTo>
                  <a:pt x="658197" y="999112"/>
                  <a:pt x="654417" y="1002898"/>
                  <a:pt x="651542" y="1006736"/>
                </a:cubicBezTo>
                <a:cubicBezTo>
                  <a:pt x="632535" y="1033342"/>
                  <a:pt x="613529" y="1035235"/>
                  <a:pt x="589731" y="1011469"/>
                </a:cubicBezTo>
                <a:cubicBezTo>
                  <a:pt x="577380" y="999112"/>
                  <a:pt x="565933" y="985809"/>
                  <a:pt x="553582" y="973400"/>
                </a:cubicBezTo>
                <a:cubicBezTo>
                  <a:pt x="550707" y="967722"/>
                  <a:pt x="542188" y="963936"/>
                  <a:pt x="529784" y="956312"/>
                </a:cubicBezTo>
                <a:cubicBezTo>
                  <a:pt x="503164" y="983864"/>
                  <a:pt x="478461" y="1010522"/>
                  <a:pt x="452747" y="1036181"/>
                </a:cubicBezTo>
                <a:cubicBezTo>
                  <a:pt x="428949" y="1060000"/>
                  <a:pt x="404246" y="1083766"/>
                  <a:pt x="377626" y="1104693"/>
                </a:cubicBezTo>
                <a:cubicBezTo>
                  <a:pt x="350048" y="1125620"/>
                  <a:pt x="309107" y="1109426"/>
                  <a:pt x="300589" y="1075196"/>
                </a:cubicBezTo>
                <a:cubicBezTo>
                  <a:pt x="285362" y="1013361"/>
                  <a:pt x="270136" y="950581"/>
                  <a:pt x="258690" y="887800"/>
                </a:cubicBezTo>
                <a:cubicBezTo>
                  <a:pt x="252035" y="850731"/>
                  <a:pt x="251130" y="812663"/>
                  <a:pt x="248255" y="775594"/>
                </a:cubicBezTo>
                <a:cubicBezTo>
                  <a:pt x="245380" y="738472"/>
                  <a:pt x="243516" y="700456"/>
                  <a:pt x="240642" y="663334"/>
                </a:cubicBezTo>
                <a:cubicBezTo>
                  <a:pt x="239683" y="655710"/>
                  <a:pt x="234945" y="647140"/>
                  <a:pt x="229248" y="641461"/>
                </a:cubicBezTo>
                <a:cubicBezTo>
                  <a:pt x="210189" y="620534"/>
                  <a:pt x="189266" y="599607"/>
                  <a:pt x="169301" y="578680"/>
                </a:cubicBezTo>
                <a:cubicBezTo>
                  <a:pt x="118883" y="524470"/>
                  <a:pt x="68466" y="470260"/>
                  <a:pt x="19006" y="415051"/>
                </a:cubicBezTo>
                <a:cubicBezTo>
                  <a:pt x="11393" y="407479"/>
                  <a:pt x="5696" y="397015"/>
                  <a:pt x="0" y="388445"/>
                </a:cubicBezTo>
                <a:cubicBezTo>
                  <a:pt x="15226" y="366572"/>
                  <a:pt x="36150" y="358001"/>
                  <a:pt x="58031" y="351323"/>
                </a:cubicBezTo>
                <a:cubicBezTo>
                  <a:pt x="153116" y="320932"/>
                  <a:pt x="249213" y="290488"/>
                  <a:pt x="344351" y="259097"/>
                </a:cubicBezTo>
                <a:cubicBezTo>
                  <a:pt x="453705" y="223869"/>
                  <a:pt x="564070" y="188692"/>
                  <a:pt x="673423" y="151571"/>
                </a:cubicBezTo>
                <a:cubicBezTo>
                  <a:pt x="786610" y="113555"/>
                  <a:pt x="898838" y="74541"/>
                  <a:pt x="1011119" y="35526"/>
                </a:cubicBezTo>
                <a:cubicBezTo>
                  <a:pt x="1031084" y="28901"/>
                  <a:pt x="1049132" y="17491"/>
                  <a:pt x="1067234" y="6081"/>
                </a:cubicBezTo>
                <a:cubicBezTo>
                  <a:pt x="1073649" y="2033"/>
                  <a:pt x="1081552" y="127"/>
                  <a:pt x="1089901" y="6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3" name="Google Shape;613;p36"/>
          <p:cNvSpPr/>
          <p:nvPr/>
        </p:nvSpPr>
        <p:spPr>
          <a:xfrm>
            <a:off x="4362798" y="3062796"/>
            <a:ext cx="2898236" cy="1263128"/>
          </a:xfrm>
          <a:custGeom>
            <a:avLst/>
            <a:gdLst/>
            <a:ahLst/>
            <a:cxnLst/>
            <a:rect l="l" t="t" r="r" b="b"/>
            <a:pathLst>
              <a:path w="2898236" h="1263128" extrusionOk="0">
                <a:moveTo>
                  <a:pt x="422532" y="1087220"/>
                </a:moveTo>
                <a:cubicBezTo>
                  <a:pt x="413017" y="1104338"/>
                  <a:pt x="406351" y="1115757"/>
                  <a:pt x="400652" y="1127169"/>
                </a:cubicBezTo>
                <a:cubicBezTo>
                  <a:pt x="402556" y="1129075"/>
                  <a:pt x="404454" y="1131925"/>
                  <a:pt x="407311" y="1133831"/>
                </a:cubicBezTo>
                <a:cubicBezTo>
                  <a:pt x="423485" y="1131925"/>
                  <a:pt x="442509" y="1131925"/>
                  <a:pt x="446310" y="1111000"/>
                </a:cubicBezTo>
                <a:cubicBezTo>
                  <a:pt x="447263" y="1106244"/>
                  <a:pt x="432993" y="1097688"/>
                  <a:pt x="422532" y="1087220"/>
                </a:cubicBezTo>
                <a:close/>
                <a:moveTo>
                  <a:pt x="419676" y="1055828"/>
                </a:moveTo>
                <a:cubicBezTo>
                  <a:pt x="451065" y="1056784"/>
                  <a:pt x="492914" y="1089120"/>
                  <a:pt x="498621" y="1120506"/>
                </a:cubicBezTo>
                <a:cubicBezTo>
                  <a:pt x="500525" y="1129069"/>
                  <a:pt x="497668" y="1141437"/>
                  <a:pt x="492914" y="1148093"/>
                </a:cubicBezTo>
                <a:cubicBezTo>
                  <a:pt x="473890" y="1174723"/>
                  <a:pt x="443447" y="1183285"/>
                  <a:pt x="413969" y="1186141"/>
                </a:cubicBezTo>
                <a:cubicBezTo>
                  <a:pt x="386382" y="1188991"/>
                  <a:pt x="349287" y="1139531"/>
                  <a:pt x="352137" y="1110994"/>
                </a:cubicBezTo>
                <a:cubicBezTo>
                  <a:pt x="354994" y="1083414"/>
                  <a:pt x="390184" y="1054878"/>
                  <a:pt x="419676" y="1055828"/>
                </a:cubicBezTo>
                <a:close/>
                <a:moveTo>
                  <a:pt x="451490" y="1021678"/>
                </a:moveTo>
                <a:cubicBezTo>
                  <a:pt x="371495" y="1012502"/>
                  <a:pt x="318692" y="1074495"/>
                  <a:pt x="309502" y="1145226"/>
                </a:cubicBezTo>
                <a:cubicBezTo>
                  <a:pt x="308559" y="1177583"/>
                  <a:pt x="316100" y="1191821"/>
                  <a:pt x="345591" y="1203234"/>
                </a:cubicBezTo>
                <a:cubicBezTo>
                  <a:pt x="373197" y="1213706"/>
                  <a:pt x="400803" y="1219413"/>
                  <a:pt x="430294" y="1209882"/>
                </a:cubicBezTo>
                <a:cubicBezTo>
                  <a:pt x="478773" y="1194703"/>
                  <a:pt x="507322" y="1158522"/>
                  <a:pt x="525366" y="1115751"/>
                </a:cubicBezTo>
                <a:cubicBezTo>
                  <a:pt x="537755" y="1086276"/>
                  <a:pt x="514863" y="1040622"/>
                  <a:pt x="487391" y="1030150"/>
                </a:cubicBezTo>
                <a:cubicBezTo>
                  <a:pt x="474901" y="1025752"/>
                  <a:pt x="462918" y="1022989"/>
                  <a:pt x="451490" y="1021678"/>
                </a:cubicBezTo>
                <a:close/>
                <a:moveTo>
                  <a:pt x="1927885" y="811389"/>
                </a:moveTo>
                <a:cubicBezTo>
                  <a:pt x="1919317" y="818051"/>
                  <a:pt x="1912656" y="827562"/>
                  <a:pt x="1905048" y="835166"/>
                </a:cubicBezTo>
                <a:cubicBezTo>
                  <a:pt x="1906956" y="838020"/>
                  <a:pt x="1908852" y="840874"/>
                  <a:pt x="1910760" y="843729"/>
                </a:cubicBezTo>
                <a:cubicBezTo>
                  <a:pt x="1921225" y="839921"/>
                  <a:pt x="1931689" y="836119"/>
                  <a:pt x="1941200" y="831364"/>
                </a:cubicBezTo>
                <a:cubicBezTo>
                  <a:pt x="1944050" y="829458"/>
                  <a:pt x="1945952" y="818999"/>
                  <a:pt x="1943102" y="816145"/>
                </a:cubicBezTo>
                <a:cubicBezTo>
                  <a:pt x="1940252" y="812343"/>
                  <a:pt x="1930741" y="809483"/>
                  <a:pt x="1927885" y="811389"/>
                </a:cubicBezTo>
                <a:close/>
                <a:moveTo>
                  <a:pt x="1916473" y="780003"/>
                </a:moveTo>
                <a:cubicBezTo>
                  <a:pt x="1920271" y="780003"/>
                  <a:pt x="1925977" y="780003"/>
                  <a:pt x="1925029" y="780003"/>
                </a:cubicBezTo>
                <a:cubicBezTo>
                  <a:pt x="1961169" y="779050"/>
                  <a:pt x="1984948" y="798071"/>
                  <a:pt x="1988759" y="826609"/>
                </a:cubicBezTo>
                <a:cubicBezTo>
                  <a:pt x="1992563" y="855146"/>
                  <a:pt x="1978294" y="873214"/>
                  <a:pt x="1947860" y="882724"/>
                </a:cubicBezTo>
                <a:cubicBezTo>
                  <a:pt x="1931689" y="887480"/>
                  <a:pt x="1917421" y="890334"/>
                  <a:pt x="1901250" y="882724"/>
                </a:cubicBezTo>
                <a:cubicBezTo>
                  <a:pt x="1871764" y="869412"/>
                  <a:pt x="1861299" y="855146"/>
                  <a:pt x="1865110" y="826609"/>
                </a:cubicBezTo>
                <a:cubicBezTo>
                  <a:pt x="1868914" y="800926"/>
                  <a:pt x="1888889" y="782852"/>
                  <a:pt x="1916473" y="780003"/>
                </a:cubicBezTo>
                <a:close/>
                <a:moveTo>
                  <a:pt x="1936905" y="739049"/>
                </a:moveTo>
                <a:cubicBezTo>
                  <a:pt x="1890312" y="739049"/>
                  <a:pt x="1839948" y="778996"/>
                  <a:pt x="1830387" y="823708"/>
                </a:cubicBezTo>
                <a:cubicBezTo>
                  <a:pt x="1818940" y="875069"/>
                  <a:pt x="1856107" y="914074"/>
                  <a:pt x="1907414" y="905544"/>
                </a:cubicBezTo>
                <a:cubicBezTo>
                  <a:pt x="1935020" y="900778"/>
                  <a:pt x="1960741" y="893189"/>
                  <a:pt x="1982556" y="875069"/>
                </a:cubicBezTo>
                <a:cubicBezTo>
                  <a:pt x="2012990" y="849418"/>
                  <a:pt x="2018781" y="835122"/>
                  <a:pt x="2005449" y="797116"/>
                </a:cubicBezTo>
                <a:cubicBezTo>
                  <a:pt x="1991175" y="755227"/>
                  <a:pt x="1972187" y="739049"/>
                  <a:pt x="1936905" y="739049"/>
                </a:cubicBezTo>
                <a:close/>
                <a:moveTo>
                  <a:pt x="359866" y="721928"/>
                </a:moveTo>
                <a:cubicBezTo>
                  <a:pt x="346534" y="728635"/>
                  <a:pt x="336165" y="732401"/>
                  <a:pt x="327546" y="738107"/>
                </a:cubicBezTo>
                <a:cubicBezTo>
                  <a:pt x="281896" y="767582"/>
                  <a:pt x="237187" y="797116"/>
                  <a:pt x="191537" y="826591"/>
                </a:cubicBezTo>
                <a:cubicBezTo>
                  <a:pt x="162988" y="844652"/>
                  <a:pt x="134440" y="862714"/>
                  <a:pt x="105891" y="880775"/>
                </a:cubicBezTo>
                <a:cubicBezTo>
                  <a:pt x="74514" y="900778"/>
                  <a:pt x="51756" y="924546"/>
                  <a:pt x="69801" y="966376"/>
                </a:cubicBezTo>
                <a:cubicBezTo>
                  <a:pt x="73572" y="974966"/>
                  <a:pt x="69801" y="986379"/>
                  <a:pt x="71687" y="995910"/>
                </a:cubicBezTo>
                <a:cubicBezTo>
                  <a:pt x="72629" y="1005382"/>
                  <a:pt x="75457" y="1013971"/>
                  <a:pt x="77342" y="1022502"/>
                </a:cubicBezTo>
                <a:cubicBezTo>
                  <a:pt x="105891" y="1012089"/>
                  <a:pt x="131612" y="1000675"/>
                  <a:pt x="157332" y="993027"/>
                </a:cubicBezTo>
                <a:cubicBezTo>
                  <a:pt x="172549" y="988262"/>
                  <a:pt x="181033" y="982555"/>
                  <a:pt x="184938" y="966376"/>
                </a:cubicBezTo>
                <a:cubicBezTo>
                  <a:pt x="191537" y="935019"/>
                  <a:pt x="210524" y="910309"/>
                  <a:pt x="230589" y="885541"/>
                </a:cubicBezTo>
                <a:cubicBezTo>
                  <a:pt x="258060" y="851301"/>
                  <a:pt x="291457" y="839887"/>
                  <a:pt x="333202" y="848477"/>
                </a:cubicBezTo>
                <a:cubicBezTo>
                  <a:pt x="346534" y="851301"/>
                  <a:pt x="359866" y="852242"/>
                  <a:pt x="376025" y="854183"/>
                </a:cubicBezTo>
                <a:cubicBezTo>
                  <a:pt x="370369" y="810412"/>
                  <a:pt x="365656" y="769524"/>
                  <a:pt x="359866" y="721928"/>
                </a:cubicBezTo>
                <a:close/>
                <a:moveTo>
                  <a:pt x="726311" y="716257"/>
                </a:moveTo>
                <a:cubicBezTo>
                  <a:pt x="693971" y="726724"/>
                  <a:pt x="664483" y="736228"/>
                  <a:pt x="632143" y="746694"/>
                </a:cubicBezTo>
                <a:cubicBezTo>
                  <a:pt x="637845" y="815178"/>
                  <a:pt x="642603" y="882700"/>
                  <a:pt x="649266" y="956898"/>
                </a:cubicBezTo>
                <a:cubicBezTo>
                  <a:pt x="683512" y="945499"/>
                  <a:pt x="712039" y="936927"/>
                  <a:pt x="741527" y="927423"/>
                </a:cubicBezTo>
                <a:cubicBezTo>
                  <a:pt x="736770" y="856082"/>
                  <a:pt x="732013" y="787598"/>
                  <a:pt x="726311" y="716257"/>
                </a:cubicBezTo>
                <a:close/>
                <a:moveTo>
                  <a:pt x="849005" y="689610"/>
                </a:moveTo>
                <a:cubicBezTo>
                  <a:pt x="821423" y="693429"/>
                  <a:pt x="798598" y="697219"/>
                  <a:pt x="775773" y="700076"/>
                </a:cubicBezTo>
                <a:cubicBezTo>
                  <a:pt x="768165" y="774274"/>
                  <a:pt x="766259" y="844653"/>
                  <a:pt x="784326" y="915994"/>
                </a:cubicBezTo>
                <a:cubicBezTo>
                  <a:pt x="816666" y="907452"/>
                  <a:pt x="845210" y="899843"/>
                  <a:pt x="877549" y="891271"/>
                </a:cubicBezTo>
                <a:cubicBezTo>
                  <a:pt x="868035" y="821825"/>
                  <a:pt x="858520" y="757161"/>
                  <a:pt x="849005" y="689610"/>
                </a:cubicBezTo>
                <a:close/>
                <a:moveTo>
                  <a:pt x="2576151" y="584026"/>
                </a:moveTo>
                <a:cubicBezTo>
                  <a:pt x="2552316" y="590674"/>
                  <a:pt x="2530500" y="597322"/>
                  <a:pt x="2509627" y="603029"/>
                </a:cubicBezTo>
                <a:cubicBezTo>
                  <a:pt x="2490505" y="608735"/>
                  <a:pt x="2494276" y="621149"/>
                  <a:pt x="2501009" y="637269"/>
                </a:cubicBezTo>
                <a:cubicBezTo>
                  <a:pt x="2527672" y="629680"/>
                  <a:pt x="2552316" y="622090"/>
                  <a:pt x="2578036" y="614442"/>
                </a:cubicBezTo>
                <a:cubicBezTo>
                  <a:pt x="2578036" y="604970"/>
                  <a:pt x="2577094" y="596381"/>
                  <a:pt x="2576151" y="584026"/>
                </a:cubicBezTo>
                <a:close/>
                <a:moveTo>
                  <a:pt x="2647927" y="491527"/>
                </a:moveTo>
                <a:cubicBezTo>
                  <a:pt x="2641025" y="490101"/>
                  <a:pt x="2633181" y="492719"/>
                  <a:pt x="2625572" y="499367"/>
                </a:cubicBezTo>
                <a:cubicBezTo>
                  <a:pt x="2608470" y="514604"/>
                  <a:pt x="2604700" y="529842"/>
                  <a:pt x="2617089" y="548844"/>
                </a:cubicBezTo>
                <a:cubicBezTo>
                  <a:pt x="2625572" y="562140"/>
                  <a:pt x="2629478" y="574495"/>
                  <a:pt x="2626515" y="590674"/>
                </a:cubicBezTo>
                <a:cubicBezTo>
                  <a:pt x="2624630" y="602087"/>
                  <a:pt x="2630420" y="614442"/>
                  <a:pt x="2631363" y="623032"/>
                </a:cubicBezTo>
                <a:cubicBezTo>
                  <a:pt x="2642675" y="623032"/>
                  <a:pt x="2650350" y="623032"/>
                  <a:pt x="2657892" y="623032"/>
                </a:cubicBezTo>
                <a:cubicBezTo>
                  <a:pt x="2656006" y="662979"/>
                  <a:pt x="2657892" y="666803"/>
                  <a:pt x="2693173" y="679158"/>
                </a:cubicBezTo>
                <a:cubicBezTo>
                  <a:pt x="2703542" y="670568"/>
                  <a:pt x="2704620" y="649683"/>
                  <a:pt x="2726435" y="654389"/>
                </a:cubicBezTo>
                <a:cubicBezTo>
                  <a:pt x="2729263" y="662979"/>
                  <a:pt x="2733034" y="671509"/>
                  <a:pt x="2736939" y="681981"/>
                </a:cubicBezTo>
                <a:cubicBezTo>
                  <a:pt x="2744480" y="678216"/>
                  <a:pt x="2751213" y="676275"/>
                  <a:pt x="2755926" y="673451"/>
                </a:cubicBezTo>
                <a:cubicBezTo>
                  <a:pt x="2773971" y="661096"/>
                  <a:pt x="2802520" y="659155"/>
                  <a:pt x="2804405" y="627797"/>
                </a:cubicBezTo>
                <a:cubicBezTo>
                  <a:pt x="2804405" y="624914"/>
                  <a:pt x="2818679" y="621149"/>
                  <a:pt x="2826355" y="623032"/>
                </a:cubicBezTo>
                <a:cubicBezTo>
                  <a:pt x="2832011" y="623973"/>
                  <a:pt x="2836724" y="631562"/>
                  <a:pt x="2843457" y="637269"/>
                </a:cubicBezTo>
                <a:cubicBezTo>
                  <a:pt x="2850998" y="629680"/>
                  <a:pt x="2857732" y="623973"/>
                  <a:pt x="2862445" y="620149"/>
                </a:cubicBezTo>
                <a:cubicBezTo>
                  <a:pt x="2854904" y="606853"/>
                  <a:pt x="2843457" y="595439"/>
                  <a:pt x="2844400" y="584967"/>
                </a:cubicBezTo>
                <a:cubicBezTo>
                  <a:pt x="2845343" y="571671"/>
                  <a:pt x="2857732" y="560258"/>
                  <a:pt x="2865273" y="547903"/>
                </a:cubicBezTo>
                <a:cubicBezTo>
                  <a:pt x="2849113" y="528842"/>
                  <a:pt x="2828240" y="538372"/>
                  <a:pt x="2810195" y="535548"/>
                </a:cubicBezTo>
                <a:cubicBezTo>
                  <a:pt x="2785417" y="531724"/>
                  <a:pt x="2773971" y="554551"/>
                  <a:pt x="2756869" y="565023"/>
                </a:cubicBezTo>
                <a:cubicBezTo>
                  <a:pt x="2731148" y="546962"/>
                  <a:pt x="2731148" y="546962"/>
                  <a:pt x="2750270" y="514604"/>
                </a:cubicBezTo>
                <a:cubicBezTo>
                  <a:pt x="2714989" y="505073"/>
                  <a:pt x="2713103" y="505073"/>
                  <a:pt x="2708390" y="531724"/>
                </a:cubicBezTo>
                <a:cubicBezTo>
                  <a:pt x="2705562" y="546962"/>
                  <a:pt x="2696944" y="552669"/>
                  <a:pt x="2686440" y="549786"/>
                </a:cubicBezTo>
                <a:cubicBezTo>
                  <a:pt x="2679842" y="547903"/>
                  <a:pt x="2673108" y="537431"/>
                  <a:pt x="2669338" y="529783"/>
                </a:cubicBezTo>
                <a:cubicBezTo>
                  <a:pt x="2665567" y="523135"/>
                  <a:pt x="2667453" y="514604"/>
                  <a:pt x="2664625" y="507956"/>
                </a:cubicBezTo>
                <a:cubicBezTo>
                  <a:pt x="2660787" y="498425"/>
                  <a:pt x="2654828" y="492954"/>
                  <a:pt x="2647927" y="491527"/>
                </a:cubicBezTo>
                <a:close/>
                <a:moveTo>
                  <a:pt x="2266694" y="475739"/>
                </a:moveTo>
                <a:cubicBezTo>
                  <a:pt x="2272423" y="474786"/>
                  <a:pt x="2280042" y="478596"/>
                  <a:pt x="2296192" y="482392"/>
                </a:cubicBezTo>
                <a:cubicBezTo>
                  <a:pt x="2282906" y="489060"/>
                  <a:pt x="2278091" y="491904"/>
                  <a:pt x="2272423" y="493809"/>
                </a:cubicBezTo>
                <a:cubicBezTo>
                  <a:pt x="2263830" y="496666"/>
                  <a:pt x="2247679" y="488107"/>
                  <a:pt x="2250544" y="509035"/>
                </a:cubicBezTo>
                <a:cubicBezTo>
                  <a:pt x="2250544" y="509988"/>
                  <a:pt x="2241950" y="512831"/>
                  <a:pt x="2237197" y="513784"/>
                </a:cubicBezTo>
                <a:cubicBezTo>
                  <a:pt x="2216292" y="514736"/>
                  <a:pt x="2194413" y="514736"/>
                  <a:pt x="2173508" y="515689"/>
                </a:cubicBezTo>
                <a:cubicBezTo>
                  <a:pt x="2164915" y="516641"/>
                  <a:pt x="2157297" y="523295"/>
                  <a:pt x="2148764" y="524248"/>
                </a:cubicBezTo>
                <a:cubicBezTo>
                  <a:pt x="2139257" y="525200"/>
                  <a:pt x="2128774" y="520451"/>
                  <a:pt x="2119266" y="521390"/>
                </a:cubicBezTo>
                <a:cubicBezTo>
                  <a:pt x="2085015" y="526153"/>
                  <a:pt x="2050763" y="529010"/>
                  <a:pt x="2017487" y="537569"/>
                </a:cubicBezTo>
                <a:cubicBezTo>
                  <a:pt x="1990853" y="545176"/>
                  <a:pt x="1965195" y="550890"/>
                  <a:pt x="1938562" y="542318"/>
                </a:cubicBezTo>
                <a:cubicBezTo>
                  <a:pt x="1933808" y="540427"/>
                  <a:pt x="1924300" y="542318"/>
                  <a:pt x="1921436" y="546128"/>
                </a:cubicBezTo>
                <a:cubicBezTo>
                  <a:pt x="1907175" y="563246"/>
                  <a:pt x="1887184" y="564198"/>
                  <a:pt x="1867194" y="568008"/>
                </a:cubicBezTo>
                <a:cubicBezTo>
                  <a:pt x="1774922" y="582268"/>
                  <a:pt x="1683625" y="603196"/>
                  <a:pt x="1592328" y="624124"/>
                </a:cubicBezTo>
                <a:cubicBezTo>
                  <a:pt x="1504810" y="644099"/>
                  <a:pt x="1414427" y="653610"/>
                  <a:pt x="1326969" y="672633"/>
                </a:cubicBezTo>
                <a:cubicBezTo>
                  <a:pt x="1254627" y="687846"/>
                  <a:pt x="1184234" y="710679"/>
                  <a:pt x="1113903" y="731606"/>
                </a:cubicBezTo>
                <a:cubicBezTo>
                  <a:pt x="1078676" y="741118"/>
                  <a:pt x="1044424" y="752534"/>
                  <a:pt x="1009259" y="763937"/>
                </a:cubicBezTo>
                <a:cubicBezTo>
                  <a:pt x="994997" y="768699"/>
                  <a:pt x="984515" y="766794"/>
                  <a:pt x="979761" y="751581"/>
                </a:cubicBezTo>
                <a:cubicBezTo>
                  <a:pt x="989268" y="728749"/>
                  <a:pt x="1008283" y="718285"/>
                  <a:pt x="1030163" y="709726"/>
                </a:cubicBezTo>
                <a:cubicBezTo>
                  <a:pt x="1115792" y="676443"/>
                  <a:pt x="1203310" y="651705"/>
                  <a:pt x="1293632" y="635540"/>
                </a:cubicBezTo>
                <a:cubicBezTo>
                  <a:pt x="1374507" y="620327"/>
                  <a:pt x="1456297" y="609864"/>
                  <a:pt x="1537172" y="593685"/>
                </a:cubicBezTo>
                <a:cubicBezTo>
                  <a:pt x="1584710" y="584173"/>
                  <a:pt x="1631333" y="568961"/>
                  <a:pt x="1678871" y="559449"/>
                </a:cubicBezTo>
                <a:cubicBezTo>
                  <a:pt x="1749263" y="545176"/>
                  <a:pt x="1819656" y="534712"/>
                  <a:pt x="1890049" y="522356"/>
                </a:cubicBezTo>
                <a:cubicBezTo>
                  <a:pt x="1931919" y="515689"/>
                  <a:pt x="1974703" y="510940"/>
                  <a:pt x="2016573" y="501429"/>
                </a:cubicBezTo>
                <a:cubicBezTo>
                  <a:pt x="2075507" y="488107"/>
                  <a:pt x="2135417" y="484311"/>
                  <a:pt x="2195388" y="481454"/>
                </a:cubicBezTo>
                <a:cubicBezTo>
                  <a:pt x="2219157" y="480501"/>
                  <a:pt x="2242925" y="476691"/>
                  <a:pt x="2266694" y="475739"/>
                </a:cubicBezTo>
                <a:close/>
                <a:moveTo>
                  <a:pt x="690159" y="432819"/>
                </a:moveTo>
                <a:cubicBezTo>
                  <a:pt x="655913" y="430894"/>
                  <a:pt x="629292" y="444218"/>
                  <a:pt x="601710" y="451827"/>
                </a:cubicBezTo>
                <a:cubicBezTo>
                  <a:pt x="576017" y="459436"/>
                  <a:pt x="573166" y="464188"/>
                  <a:pt x="578868" y="488911"/>
                </a:cubicBezTo>
                <a:cubicBezTo>
                  <a:pt x="591234" y="550748"/>
                  <a:pt x="603599" y="611622"/>
                  <a:pt x="615965" y="673459"/>
                </a:cubicBezTo>
                <a:cubicBezTo>
                  <a:pt x="616927" y="680106"/>
                  <a:pt x="621684" y="686753"/>
                  <a:pt x="624535" y="694392"/>
                </a:cubicBezTo>
                <a:cubicBezTo>
                  <a:pt x="660670" y="682963"/>
                  <a:pt x="693971" y="672496"/>
                  <a:pt x="734864" y="660135"/>
                </a:cubicBezTo>
                <a:cubicBezTo>
                  <a:pt x="725349" y="624946"/>
                  <a:pt x="716796" y="595471"/>
                  <a:pt x="709188" y="565004"/>
                </a:cubicBezTo>
                <a:cubicBezTo>
                  <a:pt x="704431" y="545996"/>
                  <a:pt x="700618" y="526025"/>
                  <a:pt x="697767" y="506987"/>
                </a:cubicBezTo>
                <a:cubicBezTo>
                  <a:pt x="694916" y="483227"/>
                  <a:pt x="693010" y="458474"/>
                  <a:pt x="690159" y="432819"/>
                </a:cubicBezTo>
                <a:close/>
                <a:moveTo>
                  <a:pt x="805262" y="407134"/>
                </a:moveTo>
                <a:cubicBezTo>
                  <a:pt x="777680" y="411886"/>
                  <a:pt x="751042" y="415675"/>
                  <a:pt x="726311" y="418533"/>
                </a:cubicBezTo>
                <a:cubicBezTo>
                  <a:pt x="723460" y="501302"/>
                  <a:pt x="751987" y="573576"/>
                  <a:pt x="773867" y="650631"/>
                </a:cubicBezTo>
                <a:cubicBezTo>
                  <a:pt x="796692" y="646811"/>
                  <a:pt x="818572" y="643022"/>
                  <a:pt x="842359" y="638270"/>
                </a:cubicBezTo>
                <a:cubicBezTo>
                  <a:pt x="829993" y="560252"/>
                  <a:pt x="817628" y="486084"/>
                  <a:pt x="805262" y="407134"/>
                </a:cubicBezTo>
                <a:close/>
                <a:moveTo>
                  <a:pt x="771961" y="361478"/>
                </a:moveTo>
                <a:cubicBezTo>
                  <a:pt x="820479" y="360516"/>
                  <a:pt x="849022" y="381449"/>
                  <a:pt x="848061" y="424247"/>
                </a:cubicBezTo>
                <a:cubicBezTo>
                  <a:pt x="846154" y="496550"/>
                  <a:pt x="868996" y="565004"/>
                  <a:pt x="876605" y="636345"/>
                </a:cubicBezTo>
                <a:cubicBezTo>
                  <a:pt x="885158" y="721009"/>
                  <a:pt x="898468" y="804712"/>
                  <a:pt x="908944" y="889376"/>
                </a:cubicBezTo>
                <a:cubicBezTo>
                  <a:pt x="909889" y="896986"/>
                  <a:pt x="908944" y="904595"/>
                  <a:pt x="909889" y="912204"/>
                </a:cubicBezTo>
                <a:cubicBezTo>
                  <a:pt x="911795" y="930280"/>
                  <a:pt x="904187" y="939784"/>
                  <a:pt x="886119" y="943574"/>
                </a:cubicBezTo>
                <a:cubicBezTo>
                  <a:pt x="847116" y="952146"/>
                  <a:pt x="808113" y="962612"/>
                  <a:pt x="770071" y="972116"/>
                </a:cubicBezTo>
                <a:cubicBezTo>
                  <a:pt x="742472" y="979726"/>
                  <a:pt x="714890" y="986372"/>
                  <a:pt x="687308" y="994944"/>
                </a:cubicBezTo>
                <a:cubicBezTo>
                  <a:pt x="639752" y="1010163"/>
                  <a:pt x="611208" y="991124"/>
                  <a:pt x="608357" y="942642"/>
                </a:cubicBezTo>
                <a:cubicBezTo>
                  <a:pt x="604561" y="889376"/>
                  <a:pt x="602655" y="835149"/>
                  <a:pt x="595046" y="781884"/>
                </a:cubicBezTo>
                <a:cubicBezTo>
                  <a:pt x="582681" y="691535"/>
                  <a:pt x="566502" y="602118"/>
                  <a:pt x="552248" y="511739"/>
                </a:cubicBezTo>
                <a:cubicBezTo>
                  <a:pt x="548435" y="489873"/>
                  <a:pt x="545584" y="467046"/>
                  <a:pt x="542733" y="445180"/>
                </a:cubicBezTo>
                <a:cubicBezTo>
                  <a:pt x="540827" y="431856"/>
                  <a:pt x="543678" y="420427"/>
                  <a:pt x="558911" y="415675"/>
                </a:cubicBezTo>
                <a:cubicBezTo>
                  <a:pt x="630237" y="392847"/>
                  <a:pt x="701580" y="369087"/>
                  <a:pt x="771961" y="361478"/>
                </a:cubicBezTo>
                <a:close/>
                <a:moveTo>
                  <a:pt x="1102504" y="340122"/>
                </a:moveTo>
                <a:cubicBezTo>
                  <a:pt x="1058719" y="353433"/>
                  <a:pt x="1017875" y="365801"/>
                  <a:pt x="975071" y="379112"/>
                </a:cubicBezTo>
                <a:cubicBezTo>
                  <a:pt x="977881" y="453298"/>
                  <a:pt x="993107" y="519899"/>
                  <a:pt x="1013105" y="589326"/>
                </a:cubicBezTo>
                <a:cubicBezTo>
                  <a:pt x="1060680" y="572199"/>
                  <a:pt x="1104399" y="556980"/>
                  <a:pt x="1148184" y="540819"/>
                </a:cubicBezTo>
                <a:cubicBezTo>
                  <a:pt x="1131977" y="470425"/>
                  <a:pt x="1117731" y="406699"/>
                  <a:pt x="1102504" y="340122"/>
                </a:cubicBezTo>
                <a:close/>
                <a:moveTo>
                  <a:pt x="1320318" y="285914"/>
                </a:moveTo>
                <a:cubicBezTo>
                  <a:pt x="1260391" y="300167"/>
                  <a:pt x="1205235" y="312535"/>
                  <a:pt x="1149099" y="325869"/>
                </a:cubicBezTo>
                <a:cubicBezTo>
                  <a:pt x="1166221" y="394354"/>
                  <a:pt x="1182428" y="459965"/>
                  <a:pt x="1199550" y="523692"/>
                </a:cubicBezTo>
                <a:cubicBezTo>
                  <a:pt x="1251830" y="512289"/>
                  <a:pt x="1303196" y="500863"/>
                  <a:pt x="1357437" y="488495"/>
                </a:cubicBezTo>
                <a:cubicBezTo>
                  <a:pt x="1345086" y="420010"/>
                  <a:pt x="1332669" y="353433"/>
                  <a:pt x="1320318" y="285914"/>
                </a:cubicBezTo>
                <a:close/>
                <a:moveTo>
                  <a:pt x="1537216" y="246901"/>
                </a:moveTo>
                <a:cubicBezTo>
                  <a:pt x="1479185" y="248809"/>
                  <a:pt x="1424944" y="265936"/>
                  <a:pt x="1368808" y="280189"/>
                </a:cubicBezTo>
                <a:cubicBezTo>
                  <a:pt x="1383120" y="348674"/>
                  <a:pt x="1396451" y="413366"/>
                  <a:pt x="1410698" y="482794"/>
                </a:cubicBezTo>
                <a:cubicBezTo>
                  <a:pt x="1470624" y="469483"/>
                  <a:pt x="1525780" y="458057"/>
                  <a:pt x="1583811" y="445712"/>
                </a:cubicBezTo>
                <a:cubicBezTo>
                  <a:pt x="1567604" y="377227"/>
                  <a:pt x="1552443" y="312535"/>
                  <a:pt x="1537216" y="246901"/>
                </a:cubicBezTo>
                <a:close/>
                <a:moveTo>
                  <a:pt x="1743593" y="208853"/>
                </a:moveTo>
                <a:cubicBezTo>
                  <a:pt x="1719806" y="226923"/>
                  <a:pt x="1690333" y="208853"/>
                  <a:pt x="1664650" y="225038"/>
                </a:cubicBezTo>
                <a:cubicBezTo>
                  <a:pt x="1644718" y="237383"/>
                  <a:pt x="1615179" y="233590"/>
                  <a:pt x="1584791" y="238349"/>
                </a:cubicBezTo>
                <a:cubicBezTo>
                  <a:pt x="1607599" y="304926"/>
                  <a:pt x="1607599" y="374353"/>
                  <a:pt x="1644718" y="435229"/>
                </a:cubicBezTo>
                <a:cubicBezTo>
                  <a:pt x="1696018" y="426677"/>
                  <a:pt x="1745488" y="419067"/>
                  <a:pt x="1799729" y="410516"/>
                </a:cubicBezTo>
                <a:cubicBezTo>
                  <a:pt x="1791168" y="376261"/>
                  <a:pt x="1781627" y="346766"/>
                  <a:pt x="1776922" y="316352"/>
                </a:cubicBezTo>
                <a:cubicBezTo>
                  <a:pt x="1771171" y="285914"/>
                  <a:pt x="1769276" y="254510"/>
                  <a:pt x="1765486" y="219313"/>
                </a:cubicBezTo>
                <a:cubicBezTo>
                  <a:pt x="1759800" y="216463"/>
                  <a:pt x="1746469" y="206969"/>
                  <a:pt x="1743593" y="208853"/>
                </a:cubicBezTo>
                <a:close/>
                <a:moveTo>
                  <a:pt x="2130845" y="198520"/>
                </a:moveTo>
                <a:cubicBezTo>
                  <a:pt x="2103381" y="196738"/>
                  <a:pt x="2075085" y="196980"/>
                  <a:pt x="2045121" y="199359"/>
                </a:cubicBezTo>
                <a:cubicBezTo>
                  <a:pt x="2061328" y="263085"/>
                  <a:pt x="2059433" y="328720"/>
                  <a:pt x="2086031" y="382928"/>
                </a:cubicBezTo>
                <a:cubicBezTo>
                  <a:pt x="2155498" y="382928"/>
                  <a:pt x="2220130" y="382928"/>
                  <a:pt x="2294368" y="382928"/>
                </a:cubicBezTo>
                <a:cubicBezTo>
                  <a:pt x="2274371" y="325846"/>
                  <a:pt x="2259144" y="279247"/>
                  <a:pt x="2242022" y="232648"/>
                </a:cubicBezTo>
                <a:cubicBezTo>
                  <a:pt x="2237252" y="219337"/>
                  <a:pt x="2227776" y="213612"/>
                  <a:pt x="2211569" y="209819"/>
                </a:cubicBezTo>
                <a:cubicBezTo>
                  <a:pt x="2184939" y="204106"/>
                  <a:pt x="2158308" y="200301"/>
                  <a:pt x="2130845" y="198520"/>
                </a:cubicBezTo>
                <a:close/>
                <a:moveTo>
                  <a:pt x="1967158" y="196485"/>
                </a:moveTo>
                <a:cubicBezTo>
                  <a:pt x="1924353" y="215520"/>
                  <a:pt x="1878673" y="198393"/>
                  <a:pt x="1834953" y="206969"/>
                </a:cubicBezTo>
                <a:cubicBezTo>
                  <a:pt x="1810185" y="211704"/>
                  <a:pt x="1808290" y="208853"/>
                  <a:pt x="1812081" y="234532"/>
                </a:cubicBezTo>
                <a:cubicBezTo>
                  <a:pt x="1813061" y="243108"/>
                  <a:pt x="1813976" y="251659"/>
                  <a:pt x="1815871" y="260235"/>
                </a:cubicBezTo>
                <a:cubicBezTo>
                  <a:pt x="1824432" y="308742"/>
                  <a:pt x="1834953" y="358192"/>
                  <a:pt x="1855865" y="404814"/>
                </a:cubicBezTo>
                <a:cubicBezTo>
                  <a:pt x="1911937" y="400032"/>
                  <a:pt x="1967158" y="395297"/>
                  <a:pt x="2027084" y="390538"/>
                </a:cubicBezTo>
                <a:cubicBezTo>
                  <a:pt x="2018523" y="330605"/>
                  <a:pt x="2011858" y="272580"/>
                  <a:pt x="2002316" y="215520"/>
                </a:cubicBezTo>
                <a:cubicBezTo>
                  <a:pt x="2000421" y="201244"/>
                  <a:pt x="1981404" y="189841"/>
                  <a:pt x="1967158" y="196485"/>
                </a:cubicBezTo>
                <a:close/>
                <a:moveTo>
                  <a:pt x="2148832" y="143242"/>
                </a:moveTo>
                <a:cubicBezTo>
                  <a:pt x="2173535" y="143242"/>
                  <a:pt x="2199218" y="147035"/>
                  <a:pt x="2223986" y="150852"/>
                </a:cubicBezTo>
                <a:cubicBezTo>
                  <a:pt x="2246793" y="153702"/>
                  <a:pt x="2262934" y="167955"/>
                  <a:pt x="2273391" y="187933"/>
                </a:cubicBezTo>
                <a:cubicBezTo>
                  <a:pt x="2307634" y="254510"/>
                  <a:pt x="2326717" y="325846"/>
                  <a:pt x="2342858" y="396239"/>
                </a:cubicBezTo>
                <a:cubicBezTo>
                  <a:pt x="2309595" y="425735"/>
                  <a:pt x="2274371" y="433344"/>
                  <a:pt x="2235357" y="415251"/>
                </a:cubicBezTo>
                <a:cubicBezTo>
                  <a:pt x="2205883" y="430493"/>
                  <a:pt x="2172620" y="422860"/>
                  <a:pt x="2141186" y="427619"/>
                </a:cubicBezTo>
                <a:cubicBezTo>
                  <a:pt x="2110798" y="432378"/>
                  <a:pt x="2079365" y="434286"/>
                  <a:pt x="2048911" y="434286"/>
                </a:cubicBezTo>
                <a:cubicBezTo>
                  <a:pt x="2024209" y="434286"/>
                  <a:pt x="2000421" y="429528"/>
                  <a:pt x="1970948" y="425735"/>
                </a:cubicBezTo>
                <a:cubicBezTo>
                  <a:pt x="1962387" y="429528"/>
                  <a:pt x="1948141" y="439988"/>
                  <a:pt x="1934809" y="439988"/>
                </a:cubicBezTo>
                <a:cubicBezTo>
                  <a:pt x="1880568" y="440954"/>
                  <a:pt x="1826392" y="453298"/>
                  <a:pt x="1771171" y="452356"/>
                </a:cubicBezTo>
                <a:cubicBezTo>
                  <a:pt x="1732157" y="451414"/>
                  <a:pt x="1694123" y="467575"/>
                  <a:pt x="1655174" y="475184"/>
                </a:cubicBezTo>
                <a:cubicBezTo>
                  <a:pt x="1592372" y="488495"/>
                  <a:pt x="1529570" y="500863"/>
                  <a:pt x="1466834" y="513232"/>
                </a:cubicBezTo>
                <a:cubicBezTo>
                  <a:pt x="1462063" y="514174"/>
                  <a:pt x="1456312" y="511323"/>
                  <a:pt x="1451607" y="513232"/>
                </a:cubicBezTo>
                <a:cubicBezTo>
                  <a:pt x="1354561" y="543669"/>
                  <a:pt x="1250915" y="550337"/>
                  <a:pt x="1155765" y="591234"/>
                </a:cubicBezTo>
                <a:cubicBezTo>
                  <a:pt x="1118646" y="606453"/>
                  <a:pt x="1080612" y="617856"/>
                  <a:pt x="1042578" y="631190"/>
                </a:cubicBezTo>
                <a:cubicBezTo>
                  <a:pt x="1023561" y="638776"/>
                  <a:pt x="1003564" y="643535"/>
                  <a:pt x="981671" y="650202"/>
                </a:cubicBezTo>
                <a:cubicBezTo>
                  <a:pt x="977881" y="638776"/>
                  <a:pt x="975986" y="633075"/>
                  <a:pt x="975071" y="627373"/>
                </a:cubicBezTo>
                <a:cubicBezTo>
                  <a:pt x="969320" y="597878"/>
                  <a:pt x="964549" y="568406"/>
                  <a:pt x="956969" y="539876"/>
                </a:cubicBezTo>
                <a:cubicBezTo>
                  <a:pt x="941742" y="485644"/>
                  <a:pt x="931286" y="430493"/>
                  <a:pt x="932266" y="373411"/>
                </a:cubicBezTo>
                <a:cubicBezTo>
                  <a:pt x="933181" y="339180"/>
                  <a:pt x="936971" y="332513"/>
                  <a:pt x="971215" y="322995"/>
                </a:cubicBezTo>
                <a:cubicBezTo>
                  <a:pt x="1088258" y="292557"/>
                  <a:pt x="1203340" y="249751"/>
                  <a:pt x="1323193" y="228831"/>
                </a:cubicBezTo>
                <a:cubicBezTo>
                  <a:pt x="1489641" y="200301"/>
                  <a:pt x="1657069" y="170806"/>
                  <a:pt x="1825412" y="154645"/>
                </a:cubicBezTo>
                <a:cubicBezTo>
                  <a:pt x="1932914" y="144185"/>
                  <a:pt x="2041331" y="141334"/>
                  <a:pt x="2148832" y="143242"/>
                </a:cubicBezTo>
                <a:close/>
                <a:moveTo>
                  <a:pt x="2256004" y="52309"/>
                </a:moveTo>
                <a:cubicBezTo>
                  <a:pt x="2247220" y="53055"/>
                  <a:pt x="2238483" y="55199"/>
                  <a:pt x="2229932" y="59008"/>
                </a:cubicBezTo>
                <a:cubicBezTo>
                  <a:pt x="2180511" y="80835"/>
                  <a:pt x="2129070" y="77070"/>
                  <a:pt x="2078706" y="75128"/>
                </a:cubicBezTo>
                <a:cubicBezTo>
                  <a:pt x="2036825" y="74187"/>
                  <a:pt x="1996830" y="80835"/>
                  <a:pt x="1955085" y="79894"/>
                </a:cubicBezTo>
                <a:cubicBezTo>
                  <a:pt x="1911319" y="78953"/>
                  <a:pt x="1868497" y="88483"/>
                  <a:pt x="1824731" y="91307"/>
                </a:cubicBezTo>
                <a:cubicBezTo>
                  <a:pt x="1772347" y="95131"/>
                  <a:pt x="1719155" y="93249"/>
                  <a:pt x="1667714" y="100838"/>
                </a:cubicBezTo>
                <a:cubicBezTo>
                  <a:pt x="1560252" y="116076"/>
                  <a:pt x="1452791" y="135078"/>
                  <a:pt x="1345330" y="155081"/>
                </a:cubicBezTo>
                <a:cubicBezTo>
                  <a:pt x="1265475" y="170260"/>
                  <a:pt x="1185485" y="186439"/>
                  <a:pt x="1107515" y="207383"/>
                </a:cubicBezTo>
                <a:cubicBezTo>
                  <a:pt x="1068463" y="217855"/>
                  <a:pt x="1028602" y="220679"/>
                  <a:pt x="990493" y="230210"/>
                </a:cubicBezTo>
                <a:cubicBezTo>
                  <a:pt x="864987" y="260626"/>
                  <a:pt x="739481" y="290101"/>
                  <a:pt x="614783" y="323400"/>
                </a:cubicBezTo>
                <a:cubicBezTo>
                  <a:pt x="555800" y="339579"/>
                  <a:pt x="498703" y="363347"/>
                  <a:pt x="438778" y="383350"/>
                </a:cubicBezTo>
                <a:cubicBezTo>
                  <a:pt x="441741" y="468950"/>
                  <a:pt x="442683" y="549786"/>
                  <a:pt x="447397" y="631621"/>
                </a:cubicBezTo>
                <a:cubicBezTo>
                  <a:pt x="449282" y="671568"/>
                  <a:pt x="448339" y="678216"/>
                  <a:pt x="412249" y="696278"/>
                </a:cubicBezTo>
                <a:cubicBezTo>
                  <a:pt x="406459" y="699102"/>
                  <a:pt x="400803" y="701043"/>
                  <a:pt x="391242" y="705808"/>
                </a:cubicBezTo>
                <a:cubicBezTo>
                  <a:pt x="400803" y="757169"/>
                  <a:pt x="410364" y="808530"/>
                  <a:pt x="419791" y="859890"/>
                </a:cubicBezTo>
                <a:cubicBezTo>
                  <a:pt x="423561" y="878893"/>
                  <a:pt x="434065" y="898896"/>
                  <a:pt x="416020" y="911250"/>
                </a:cubicBezTo>
                <a:cubicBezTo>
                  <a:pt x="381816" y="904602"/>
                  <a:pt x="351382" y="898896"/>
                  <a:pt x="320948" y="894130"/>
                </a:cubicBezTo>
                <a:cubicBezTo>
                  <a:pt x="310444" y="893189"/>
                  <a:pt x="296170" y="895072"/>
                  <a:pt x="289571" y="901720"/>
                </a:cubicBezTo>
                <a:cubicBezTo>
                  <a:pt x="257118" y="931194"/>
                  <a:pt x="220085" y="956904"/>
                  <a:pt x="216315" y="1007323"/>
                </a:cubicBezTo>
                <a:cubicBezTo>
                  <a:pt x="216315" y="1012089"/>
                  <a:pt x="213352" y="1016795"/>
                  <a:pt x="210524" y="1025385"/>
                </a:cubicBezTo>
                <a:cubicBezTo>
                  <a:pt x="167701" y="1035857"/>
                  <a:pt x="123936" y="1047270"/>
                  <a:pt x="76400" y="1059625"/>
                </a:cubicBezTo>
                <a:cubicBezTo>
                  <a:pt x="72629" y="1102455"/>
                  <a:pt x="76400" y="1149050"/>
                  <a:pt x="97407" y="1196586"/>
                </a:cubicBezTo>
                <a:cubicBezTo>
                  <a:pt x="150599" y="1181349"/>
                  <a:pt x="202040" y="1167111"/>
                  <a:pt x="253347" y="1151874"/>
                </a:cubicBezTo>
                <a:cubicBezTo>
                  <a:pt x="279068" y="1006382"/>
                  <a:pt x="326604" y="979731"/>
                  <a:pt x="400803" y="970200"/>
                </a:cubicBezTo>
                <a:cubicBezTo>
                  <a:pt x="456015" y="964493"/>
                  <a:pt x="537755" y="985438"/>
                  <a:pt x="576808" y="1068156"/>
                </a:cubicBezTo>
                <a:cubicBezTo>
                  <a:pt x="603336" y="1061508"/>
                  <a:pt x="631885" y="1055801"/>
                  <a:pt x="659491" y="1049153"/>
                </a:cubicBezTo>
                <a:cubicBezTo>
                  <a:pt x="732748" y="1032033"/>
                  <a:pt x="805062" y="1011088"/>
                  <a:pt x="878318" y="997792"/>
                </a:cubicBezTo>
                <a:cubicBezTo>
                  <a:pt x="975276" y="979731"/>
                  <a:pt x="1074253" y="967376"/>
                  <a:pt x="1171211" y="951197"/>
                </a:cubicBezTo>
                <a:cubicBezTo>
                  <a:pt x="1241639" y="939784"/>
                  <a:pt x="1312068" y="925488"/>
                  <a:pt x="1382362" y="912192"/>
                </a:cubicBezTo>
                <a:cubicBezTo>
                  <a:pt x="1499385" y="890306"/>
                  <a:pt x="1616407" y="867479"/>
                  <a:pt x="1733429" y="844652"/>
                </a:cubicBezTo>
                <a:cubicBezTo>
                  <a:pt x="1747703" y="841829"/>
                  <a:pt x="1761035" y="834180"/>
                  <a:pt x="1768576" y="831356"/>
                </a:cubicBezTo>
                <a:cubicBezTo>
                  <a:pt x="1776252" y="804706"/>
                  <a:pt x="1780965" y="783761"/>
                  <a:pt x="1788506" y="763817"/>
                </a:cubicBezTo>
                <a:cubicBezTo>
                  <a:pt x="1799010" y="735283"/>
                  <a:pt x="1825673" y="722929"/>
                  <a:pt x="1849509" y="706750"/>
                </a:cubicBezTo>
                <a:cubicBezTo>
                  <a:pt x="1906472" y="665803"/>
                  <a:pt x="1976900" y="681981"/>
                  <a:pt x="2016895" y="732401"/>
                </a:cubicBezTo>
                <a:cubicBezTo>
                  <a:pt x="2032112" y="750462"/>
                  <a:pt x="2045444" y="770465"/>
                  <a:pt x="2060661" y="790409"/>
                </a:cubicBezTo>
                <a:cubicBezTo>
                  <a:pt x="2076820" y="786644"/>
                  <a:pt x="2092980" y="783761"/>
                  <a:pt x="2109139" y="779996"/>
                </a:cubicBezTo>
                <a:cubicBezTo>
                  <a:pt x="2152905" y="769524"/>
                  <a:pt x="2196670" y="757169"/>
                  <a:pt x="2240436" y="747638"/>
                </a:cubicBezTo>
                <a:cubicBezTo>
                  <a:pt x="2296456" y="735283"/>
                  <a:pt x="2353553" y="726694"/>
                  <a:pt x="2410650" y="714339"/>
                </a:cubicBezTo>
                <a:cubicBezTo>
                  <a:pt x="2443912" y="707691"/>
                  <a:pt x="2448625" y="701043"/>
                  <a:pt x="2446740" y="669627"/>
                </a:cubicBezTo>
                <a:cubicBezTo>
                  <a:pt x="2442969" y="610677"/>
                  <a:pt x="2438256" y="552669"/>
                  <a:pt x="2432466" y="493660"/>
                </a:cubicBezTo>
                <a:cubicBezTo>
                  <a:pt x="2430580" y="468950"/>
                  <a:pt x="2426810" y="444182"/>
                  <a:pt x="2422096" y="419473"/>
                </a:cubicBezTo>
                <a:cubicBezTo>
                  <a:pt x="2406880" y="342403"/>
                  <a:pt x="2391663" y="264450"/>
                  <a:pt x="2374426" y="187380"/>
                </a:cubicBezTo>
                <a:cubicBezTo>
                  <a:pt x="2366885" y="153140"/>
                  <a:pt x="2353553" y="120782"/>
                  <a:pt x="2342107" y="87542"/>
                </a:cubicBezTo>
                <a:cubicBezTo>
                  <a:pt x="2340221" y="82777"/>
                  <a:pt x="2336451" y="78953"/>
                  <a:pt x="2332680" y="76070"/>
                </a:cubicBezTo>
                <a:cubicBezTo>
                  <a:pt x="2309148" y="60406"/>
                  <a:pt x="2282358" y="50070"/>
                  <a:pt x="2256004" y="52309"/>
                </a:cubicBezTo>
                <a:close/>
                <a:moveTo>
                  <a:pt x="2214715" y="0"/>
                </a:moveTo>
                <a:cubicBezTo>
                  <a:pt x="2252690" y="0"/>
                  <a:pt x="2291743" y="6648"/>
                  <a:pt x="2329718" y="13296"/>
                </a:cubicBezTo>
                <a:cubicBezTo>
                  <a:pt x="2364057" y="20003"/>
                  <a:pt x="2383044" y="44712"/>
                  <a:pt x="2394491" y="78953"/>
                </a:cubicBezTo>
                <a:cubicBezTo>
                  <a:pt x="2441084" y="211148"/>
                  <a:pt x="2454416" y="350051"/>
                  <a:pt x="2483907" y="486071"/>
                </a:cubicBezTo>
                <a:cubicBezTo>
                  <a:pt x="2488620" y="507956"/>
                  <a:pt x="2486735" y="531724"/>
                  <a:pt x="2487677" y="559317"/>
                </a:cubicBezTo>
                <a:cubicBezTo>
                  <a:pt x="2521882" y="549786"/>
                  <a:pt x="2549488" y="543138"/>
                  <a:pt x="2579922" y="534548"/>
                </a:cubicBezTo>
                <a:cubicBezTo>
                  <a:pt x="2581807" y="506956"/>
                  <a:pt x="2595139" y="484129"/>
                  <a:pt x="2618031" y="466068"/>
                </a:cubicBezTo>
                <a:cubicBezTo>
                  <a:pt x="2646580" y="444182"/>
                  <a:pt x="2666510" y="466068"/>
                  <a:pt x="2687383" y="479423"/>
                </a:cubicBezTo>
                <a:cubicBezTo>
                  <a:pt x="2719702" y="466068"/>
                  <a:pt x="2749193" y="465126"/>
                  <a:pt x="2776799" y="489836"/>
                </a:cubicBezTo>
                <a:cubicBezTo>
                  <a:pt x="2784475" y="496543"/>
                  <a:pt x="2796864" y="497484"/>
                  <a:pt x="2807233" y="498425"/>
                </a:cubicBezTo>
                <a:cubicBezTo>
                  <a:pt x="2825412" y="501249"/>
                  <a:pt x="2845343" y="500308"/>
                  <a:pt x="2862445" y="505073"/>
                </a:cubicBezTo>
                <a:cubicBezTo>
                  <a:pt x="2898534" y="514604"/>
                  <a:pt x="2907153" y="537431"/>
                  <a:pt x="2889108" y="569730"/>
                </a:cubicBezTo>
                <a:cubicBezTo>
                  <a:pt x="2887223" y="572613"/>
                  <a:pt x="2885337" y="576437"/>
                  <a:pt x="2882375" y="580202"/>
                </a:cubicBezTo>
                <a:cubicBezTo>
                  <a:pt x="2887223" y="594498"/>
                  <a:pt x="2891936" y="609736"/>
                  <a:pt x="2896649" y="625856"/>
                </a:cubicBezTo>
                <a:cubicBezTo>
                  <a:pt x="2868101" y="644917"/>
                  <a:pt x="2846285" y="668685"/>
                  <a:pt x="2810061" y="671509"/>
                </a:cubicBezTo>
                <a:cubicBezTo>
                  <a:pt x="2795921" y="672509"/>
                  <a:pt x="2781647" y="686747"/>
                  <a:pt x="2768315" y="696278"/>
                </a:cubicBezTo>
                <a:cubicBezTo>
                  <a:pt x="2713103" y="732401"/>
                  <a:pt x="2649408" y="710515"/>
                  <a:pt x="2624630" y="646800"/>
                </a:cubicBezTo>
                <a:cubicBezTo>
                  <a:pt x="2603757" y="654389"/>
                  <a:pt x="2583692" y="662037"/>
                  <a:pt x="2562819" y="668685"/>
                </a:cubicBezTo>
                <a:cubicBezTo>
                  <a:pt x="2541947" y="675333"/>
                  <a:pt x="2519997" y="681040"/>
                  <a:pt x="2497238" y="686747"/>
                </a:cubicBezTo>
                <a:cubicBezTo>
                  <a:pt x="2501009" y="696278"/>
                  <a:pt x="2501952" y="701984"/>
                  <a:pt x="2504780" y="707691"/>
                </a:cubicBezTo>
                <a:cubicBezTo>
                  <a:pt x="2520939" y="738107"/>
                  <a:pt x="2509493" y="761875"/>
                  <a:pt x="2476231" y="767582"/>
                </a:cubicBezTo>
                <a:cubicBezTo>
                  <a:pt x="2390720" y="780937"/>
                  <a:pt x="2305074" y="792351"/>
                  <a:pt x="2220371" y="808471"/>
                </a:cubicBezTo>
                <a:cubicBezTo>
                  <a:pt x="2178491" y="816119"/>
                  <a:pt x="2137688" y="830356"/>
                  <a:pt x="2096750" y="840828"/>
                </a:cubicBezTo>
                <a:cubicBezTo>
                  <a:pt x="2088132" y="842711"/>
                  <a:pt x="2079648" y="843711"/>
                  <a:pt x="2071972" y="845594"/>
                </a:cubicBezTo>
                <a:cubicBezTo>
                  <a:pt x="2052042" y="907426"/>
                  <a:pt x="2011105" y="941667"/>
                  <a:pt x="1949294" y="954021"/>
                </a:cubicBezTo>
                <a:cubicBezTo>
                  <a:pt x="1886541" y="966376"/>
                  <a:pt x="1831329" y="954963"/>
                  <a:pt x="1791469" y="897896"/>
                </a:cubicBezTo>
                <a:cubicBezTo>
                  <a:pt x="1686836" y="915957"/>
                  <a:pt x="1582202" y="934018"/>
                  <a:pt x="1478512" y="952139"/>
                </a:cubicBezTo>
                <a:cubicBezTo>
                  <a:pt x="1381420" y="969259"/>
                  <a:pt x="1284462" y="989203"/>
                  <a:pt x="1187370" y="1005382"/>
                </a:cubicBezTo>
                <a:cubicBezTo>
                  <a:pt x="1104687" y="1018678"/>
                  <a:pt x="1020927" y="1025385"/>
                  <a:pt x="938244" y="1040563"/>
                </a:cubicBezTo>
                <a:cubicBezTo>
                  <a:pt x="845999" y="1057684"/>
                  <a:pt x="754563" y="1080510"/>
                  <a:pt x="663261" y="1101455"/>
                </a:cubicBezTo>
                <a:cubicBezTo>
                  <a:pt x="642389" y="1106220"/>
                  <a:pt x="622459" y="1111927"/>
                  <a:pt x="600508" y="1115751"/>
                </a:cubicBezTo>
                <a:cubicBezTo>
                  <a:pt x="587177" y="1117633"/>
                  <a:pt x="579636" y="1124281"/>
                  <a:pt x="576808" y="1136636"/>
                </a:cubicBezTo>
                <a:cubicBezTo>
                  <a:pt x="563476" y="1186114"/>
                  <a:pt x="525366" y="1215589"/>
                  <a:pt x="487391" y="1245064"/>
                </a:cubicBezTo>
                <a:cubicBezTo>
                  <a:pt x="477830" y="1252712"/>
                  <a:pt x="465441" y="1259360"/>
                  <a:pt x="453052" y="1260301"/>
                </a:cubicBezTo>
                <a:cubicBezTo>
                  <a:pt x="398918" y="1265067"/>
                  <a:pt x="344649" y="1268891"/>
                  <a:pt x="300883" y="1227002"/>
                </a:cubicBezTo>
                <a:cubicBezTo>
                  <a:pt x="283781" y="1210823"/>
                  <a:pt x="266679" y="1207058"/>
                  <a:pt x="242843" y="1214648"/>
                </a:cubicBezTo>
                <a:cubicBezTo>
                  <a:pt x="196250" y="1229885"/>
                  <a:pt x="149656" y="1243181"/>
                  <a:pt x="102120" y="1256477"/>
                </a:cubicBezTo>
                <a:cubicBezTo>
                  <a:pt x="52699" y="1270773"/>
                  <a:pt x="31692" y="1253653"/>
                  <a:pt x="28864" y="1203234"/>
                </a:cubicBezTo>
                <a:cubicBezTo>
                  <a:pt x="24150" y="1137636"/>
                  <a:pt x="16475" y="1071038"/>
                  <a:pt x="9876" y="1005382"/>
                </a:cubicBezTo>
                <a:cubicBezTo>
                  <a:pt x="7048" y="972083"/>
                  <a:pt x="4086" y="937843"/>
                  <a:pt x="315" y="904544"/>
                </a:cubicBezTo>
                <a:cubicBezTo>
                  <a:pt x="-1570" y="887423"/>
                  <a:pt x="5028" y="877010"/>
                  <a:pt x="19303" y="867479"/>
                </a:cubicBezTo>
                <a:cubicBezTo>
                  <a:pt x="122051" y="801823"/>
                  <a:pt x="222913" y="734283"/>
                  <a:pt x="325661" y="668685"/>
                </a:cubicBezTo>
                <a:cubicBezTo>
                  <a:pt x="355152" y="650624"/>
                  <a:pt x="370369" y="627797"/>
                  <a:pt x="371312" y="592557"/>
                </a:cubicBezTo>
                <a:cubicBezTo>
                  <a:pt x="372255" y="533607"/>
                  <a:pt x="377910" y="474657"/>
                  <a:pt x="377910" y="415649"/>
                </a:cubicBezTo>
                <a:cubicBezTo>
                  <a:pt x="377910" y="373819"/>
                  <a:pt x="401746" y="350051"/>
                  <a:pt x="433122" y="335755"/>
                </a:cubicBezTo>
                <a:cubicBezTo>
                  <a:pt x="551087" y="282512"/>
                  <a:pt x="672823" y="239682"/>
                  <a:pt x="801291" y="219738"/>
                </a:cubicBezTo>
                <a:cubicBezTo>
                  <a:pt x="830782" y="214972"/>
                  <a:pt x="859196" y="204500"/>
                  <a:pt x="888688" y="197852"/>
                </a:cubicBezTo>
                <a:cubicBezTo>
                  <a:pt x="931510" y="187380"/>
                  <a:pt x="974333" y="177849"/>
                  <a:pt x="1017156" y="168377"/>
                </a:cubicBezTo>
                <a:cubicBezTo>
                  <a:pt x="1048533" y="160729"/>
                  <a:pt x="1080852" y="153140"/>
                  <a:pt x="1112228" y="146492"/>
                </a:cubicBezTo>
                <a:cubicBezTo>
                  <a:pt x="1196931" y="129372"/>
                  <a:pt x="1281634" y="113193"/>
                  <a:pt x="1366203" y="97014"/>
                </a:cubicBezTo>
                <a:cubicBezTo>
                  <a:pt x="1411854" y="88483"/>
                  <a:pt x="1456562" y="79894"/>
                  <a:pt x="1502213" y="72305"/>
                </a:cubicBezTo>
                <a:cubicBezTo>
                  <a:pt x="1540322" y="65598"/>
                  <a:pt x="1578297" y="58008"/>
                  <a:pt x="1616407" y="52302"/>
                </a:cubicBezTo>
                <a:cubicBezTo>
                  <a:pt x="1647783" y="48478"/>
                  <a:pt x="1679160" y="47536"/>
                  <a:pt x="1709594" y="43771"/>
                </a:cubicBezTo>
                <a:cubicBezTo>
                  <a:pt x="1812342" y="32358"/>
                  <a:pt x="1916033" y="20944"/>
                  <a:pt x="2018781" y="10472"/>
                </a:cubicBezTo>
                <a:cubicBezTo>
                  <a:pt x="2037768" y="8531"/>
                  <a:pt x="2057698" y="14237"/>
                  <a:pt x="2077763" y="12355"/>
                </a:cubicBezTo>
                <a:cubicBezTo>
                  <a:pt x="2123414" y="8531"/>
                  <a:pt x="2169064" y="0"/>
                  <a:pt x="2214715" y="0"/>
                </a:cubicBezTo>
                <a:close/>
              </a:path>
            </a:pathLst>
          </a:custGeom>
          <a:solidFill>
            <a:srgbClr val="A1E3ED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4" name="Google Shape;614;p36"/>
          <p:cNvSpPr/>
          <p:nvPr/>
        </p:nvSpPr>
        <p:spPr>
          <a:xfrm>
            <a:off x="5142807" y="5336111"/>
            <a:ext cx="2091488" cy="1294892"/>
          </a:xfrm>
          <a:custGeom>
            <a:avLst/>
            <a:gdLst/>
            <a:ahLst/>
            <a:cxnLst/>
            <a:rect l="l" t="t" r="r" b="b"/>
            <a:pathLst>
              <a:path w="2091488" h="1294892" extrusionOk="0">
                <a:moveTo>
                  <a:pt x="1277947" y="941913"/>
                </a:moveTo>
                <a:cubicBezTo>
                  <a:pt x="1283656" y="942866"/>
                  <a:pt x="1289366" y="946664"/>
                  <a:pt x="1295075" y="949522"/>
                </a:cubicBezTo>
                <a:cubicBezTo>
                  <a:pt x="1403492" y="1011350"/>
                  <a:pt x="1523358" y="1043688"/>
                  <a:pt x="1642227" y="1076026"/>
                </a:cubicBezTo>
                <a:cubicBezTo>
                  <a:pt x="1688838" y="1088385"/>
                  <a:pt x="1735449" y="1102660"/>
                  <a:pt x="1782060" y="1115030"/>
                </a:cubicBezTo>
                <a:cubicBezTo>
                  <a:pt x="1805834" y="1121686"/>
                  <a:pt x="1830575" y="1124532"/>
                  <a:pt x="1854348" y="1132140"/>
                </a:cubicBezTo>
                <a:cubicBezTo>
                  <a:pt x="1866704" y="1134045"/>
                  <a:pt x="1877186" y="1142606"/>
                  <a:pt x="1895250" y="1152118"/>
                </a:cubicBezTo>
                <a:cubicBezTo>
                  <a:pt x="1865767" y="1171144"/>
                  <a:pt x="1843896" y="1163536"/>
                  <a:pt x="1822962" y="1160679"/>
                </a:cubicBezTo>
                <a:cubicBezTo>
                  <a:pt x="1708836" y="1145463"/>
                  <a:pt x="1598486" y="1112173"/>
                  <a:pt x="1488165" y="1080777"/>
                </a:cubicBezTo>
                <a:cubicBezTo>
                  <a:pt x="1424426" y="1062714"/>
                  <a:pt x="1364493" y="1035127"/>
                  <a:pt x="1303624" y="1009446"/>
                </a:cubicBezTo>
                <a:cubicBezTo>
                  <a:pt x="1288399" y="1002779"/>
                  <a:pt x="1275107" y="993266"/>
                  <a:pt x="1260819" y="986621"/>
                </a:cubicBezTo>
                <a:cubicBezTo>
                  <a:pt x="1250367" y="981859"/>
                  <a:pt x="1242754" y="976156"/>
                  <a:pt x="1247497" y="963786"/>
                </a:cubicBezTo>
                <a:cubicBezTo>
                  <a:pt x="1253207" y="949522"/>
                  <a:pt x="1261786" y="940008"/>
                  <a:pt x="1277947" y="941913"/>
                </a:cubicBezTo>
                <a:close/>
                <a:moveTo>
                  <a:pt x="1345711" y="607126"/>
                </a:moveTo>
                <a:cubicBezTo>
                  <a:pt x="1341924" y="759333"/>
                  <a:pt x="1288675" y="885822"/>
                  <a:pt x="1165947" y="981901"/>
                </a:cubicBezTo>
                <a:cubicBezTo>
                  <a:pt x="1208763" y="1033235"/>
                  <a:pt x="1258225" y="1067492"/>
                  <a:pt x="1316265" y="1090313"/>
                </a:cubicBezTo>
                <a:cubicBezTo>
                  <a:pt x="1379020" y="1115032"/>
                  <a:pt x="1442779" y="1137903"/>
                  <a:pt x="1506539" y="1160724"/>
                </a:cubicBezTo>
                <a:cubicBezTo>
                  <a:pt x="1543635" y="1174007"/>
                  <a:pt x="1580732" y="1191135"/>
                  <a:pt x="1619683" y="1199724"/>
                </a:cubicBezTo>
                <a:cubicBezTo>
                  <a:pt x="1689161" y="1215904"/>
                  <a:pt x="1759490" y="1228238"/>
                  <a:pt x="1829896" y="1238725"/>
                </a:cubicBezTo>
                <a:cubicBezTo>
                  <a:pt x="1898369" y="1249161"/>
                  <a:pt x="1966843" y="1243469"/>
                  <a:pt x="2040108" y="1228238"/>
                </a:cubicBezTo>
                <a:cubicBezTo>
                  <a:pt x="2023028" y="1195929"/>
                  <a:pt x="2009658" y="1164519"/>
                  <a:pt x="1991574" y="1136954"/>
                </a:cubicBezTo>
                <a:cubicBezTo>
                  <a:pt x="1944044" y="1064646"/>
                  <a:pt x="1882217" y="1002824"/>
                  <a:pt x="1818457" y="944798"/>
                </a:cubicBezTo>
                <a:cubicBezTo>
                  <a:pt x="1767141" y="897208"/>
                  <a:pt x="1711033" y="855361"/>
                  <a:pt x="1654847" y="812565"/>
                </a:cubicBezTo>
                <a:cubicBezTo>
                  <a:pt x="1610177" y="778359"/>
                  <a:pt x="1567361" y="741256"/>
                  <a:pt x="1525551" y="704153"/>
                </a:cubicBezTo>
                <a:cubicBezTo>
                  <a:pt x="1473229" y="658511"/>
                  <a:pt x="1411402" y="633742"/>
                  <a:pt x="1345711" y="607126"/>
                </a:cubicBezTo>
                <a:close/>
                <a:moveTo>
                  <a:pt x="1227775" y="600484"/>
                </a:moveTo>
                <a:cubicBezTo>
                  <a:pt x="1229707" y="658511"/>
                  <a:pt x="1213554" y="709845"/>
                  <a:pt x="1185964" y="759333"/>
                </a:cubicBezTo>
                <a:cubicBezTo>
                  <a:pt x="1157446" y="810668"/>
                  <a:pt x="1107984" y="835436"/>
                  <a:pt x="1062309" y="865847"/>
                </a:cubicBezTo>
                <a:cubicBezTo>
                  <a:pt x="1068028" y="894411"/>
                  <a:pt x="1087040" y="910541"/>
                  <a:pt x="1106980" y="925771"/>
                </a:cubicBezTo>
                <a:cubicBezTo>
                  <a:pt x="1139362" y="950490"/>
                  <a:pt x="1140289" y="949542"/>
                  <a:pt x="1168807" y="923874"/>
                </a:cubicBezTo>
                <a:cubicBezTo>
                  <a:pt x="1246864" y="853463"/>
                  <a:pt x="1278242" y="761230"/>
                  <a:pt x="1291535" y="660408"/>
                </a:cubicBezTo>
                <a:cubicBezTo>
                  <a:pt x="1298181" y="614716"/>
                  <a:pt x="1275382" y="593793"/>
                  <a:pt x="1227775" y="600484"/>
                </a:cubicBezTo>
                <a:close/>
                <a:moveTo>
                  <a:pt x="562900" y="378866"/>
                </a:moveTo>
                <a:cubicBezTo>
                  <a:pt x="576270" y="399789"/>
                  <a:pt x="593350" y="416867"/>
                  <a:pt x="616226" y="428303"/>
                </a:cubicBezTo>
                <a:cubicBezTo>
                  <a:pt x="644743" y="441636"/>
                  <a:pt x="673261" y="453970"/>
                  <a:pt x="700852" y="468252"/>
                </a:cubicBezTo>
                <a:cubicBezTo>
                  <a:pt x="738875" y="489176"/>
                  <a:pt x="775972" y="512945"/>
                  <a:pt x="814073" y="534818"/>
                </a:cubicBezTo>
                <a:cubicBezTo>
                  <a:pt x="815928" y="532920"/>
                  <a:pt x="817860" y="530074"/>
                  <a:pt x="818787" y="528176"/>
                </a:cubicBezTo>
                <a:cubicBezTo>
                  <a:pt x="734161" y="476791"/>
                  <a:pt x="655177" y="416867"/>
                  <a:pt x="562900" y="378866"/>
                </a:cubicBezTo>
                <a:close/>
                <a:moveTo>
                  <a:pt x="845450" y="358891"/>
                </a:moveTo>
                <a:cubicBezTo>
                  <a:pt x="816855" y="395994"/>
                  <a:pt x="778831" y="402635"/>
                  <a:pt x="739880" y="408328"/>
                </a:cubicBezTo>
                <a:cubicBezTo>
                  <a:pt x="738875" y="411175"/>
                  <a:pt x="737948" y="414021"/>
                  <a:pt x="736016" y="416917"/>
                </a:cubicBezTo>
                <a:cubicBezTo>
                  <a:pt x="771258" y="437841"/>
                  <a:pt x="805494" y="459713"/>
                  <a:pt x="840659" y="480636"/>
                </a:cubicBezTo>
                <a:cubicBezTo>
                  <a:pt x="846378" y="484432"/>
                  <a:pt x="854956" y="485380"/>
                  <a:pt x="862530" y="485380"/>
                </a:cubicBezTo>
                <a:cubicBezTo>
                  <a:pt x="908205" y="485380"/>
                  <a:pt x="936723" y="507253"/>
                  <a:pt x="947233" y="551946"/>
                </a:cubicBezTo>
                <a:cubicBezTo>
                  <a:pt x="953880" y="583356"/>
                  <a:pt x="938655" y="617613"/>
                  <a:pt x="910137" y="630896"/>
                </a:cubicBezTo>
                <a:cubicBezTo>
                  <a:pt x="881542" y="645178"/>
                  <a:pt x="856811" y="639485"/>
                  <a:pt x="833085" y="612819"/>
                </a:cubicBezTo>
                <a:cubicBezTo>
                  <a:pt x="828293" y="607126"/>
                  <a:pt x="824506" y="599536"/>
                  <a:pt x="818787" y="595740"/>
                </a:cubicBezTo>
                <a:cubicBezTo>
                  <a:pt x="770253" y="567177"/>
                  <a:pt x="721796" y="539612"/>
                  <a:pt x="672334" y="510099"/>
                </a:cubicBezTo>
                <a:cubicBezTo>
                  <a:pt x="683695" y="552895"/>
                  <a:pt x="693201" y="592844"/>
                  <a:pt x="704639" y="633742"/>
                </a:cubicBezTo>
                <a:cubicBezTo>
                  <a:pt x="774117" y="660408"/>
                  <a:pt x="846378" y="688922"/>
                  <a:pt x="918638" y="716537"/>
                </a:cubicBezTo>
                <a:cubicBezTo>
                  <a:pt x="958594" y="731718"/>
                  <a:pt x="997623" y="749795"/>
                  <a:pt x="1037579" y="761230"/>
                </a:cubicBezTo>
                <a:cubicBezTo>
                  <a:pt x="1062309" y="768821"/>
                  <a:pt x="1087968" y="770718"/>
                  <a:pt x="1106052" y="795487"/>
                </a:cubicBezTo>
                <a:cubicBezTo>
                  <a:pt x="1134570" y="765025"/>
                  <a:pt x="1151727" y="732667"/>
                  <a:pt x="1164093" y="698460"/>
                </a:cubicBezTo>
                <a:cubicBezTo>
                  <a:pt x="1039433" y="601433"/>
                  <a:pt x="953880" y="472996"/>
                  <a:pt x="845450" y="358891"/>
                </a:cubicBezTo>
                <a:close/>
                <a:moveTo>
                  <a:pt x="147273" y="249346"/>
                </a:moveTo>
                <a:cubicBezTo>
                  <a:pt x="189126" y="258850"/>
                  <a:pt x="228122" y="271217"/>
                  <a:pt x="266173" y="288337"/>
                </a:cubicBezTo>
                <a:cubicBezTo>
                  <a:pt x="289946" y="306413"/>
                  <a:pt x="313719" y="324481"/>
                  <a:pt x="336546" y="343507"/>
                </a:cubicBezTo>
                <a:cubicBezTo>
                  <a:pt x="347967" y="353019"/>
                  <a:pt x="357480" y="366335"/>
                  <a:pt x="347967" y="382506"/>
                </a:cubicBezTo>
                <a:cubicBezTo>
                  <a:pt x="337509" y="398677"/>
                  <a:pt x="317537" y="407240"/>
                  <a:pt x="299458" y="401531"/>
                </a:cubicBezTo>
                <a:cubicBezTo>
                  <a:pt x="256660" y="389164"/>
                  <a:pt x="213862" y="385361"/>
                  <a:pt x="171047" y="401531"/>
                </a:cubicBezTo>
                <a:cubicBezTo>
                  <a:pt x="133959" y="415796"/>
                  <a:pt x="94963" y="415796"/>
                  <a:pt x="55966" y="411993"/>
                </a:cubicBezTo>
                <a:cubicBezTo>
                  <a:pt x="27428" y="409138"/>
                  <a:pt x="11258" y="392967"/>
                  <a:pt x="2692" y="366335"/>
                </a:cubicBezTo>
                <a:cubicBezTo>
                  <a:pt x="783" y="360626"/>
                  <a:pt x="-1110" y="353976"/>
                  <a:pt x="783" y="348267"/>
                </a:cubicBezTo>
                <a:cubicBezTo>
                  <a:pt x="21717" y="290243"/>
                  <a:pt x="63569" y="236030"/>
                  <a:pt x="147273" y="249346"/>
                </a:cubicBezTo>
                <a:close/>
                <a:moveTo>
                  <a:pt x="569610" y="237807"/>
                </a:moveTo>
                <a:cubicBezTo>
                  <a:pt x="576178" y="237957"/>
                  <a:pt x="583129" y="239505"/>
                  <a:pt x="590490" y="242838"/>
                </a:cubicBezTo>
                <a:cubicBezTo>
                  <a:pt x="633305" y="260915"/>
                  <a:pt x="648530" y="292276"/>
                  <a:pt x="635237" y="339865"/>
                </a:cubicBezTo>
                <a:cubicBezTo>
                  <a:pt x="657109" y="342712"/>
                  <a:pt x="673261" y="346507"/>
                  <a:pt x="690418" y="347456"/>
                </a:cubicBezTo>
                <a:cubicBezTo>
                  <a:pt x="715149" y="348404"/>
                  <a:pt x="740808" y="347456"/>
                  <a:pt x="765538" y="347456"/>
                </a:cubicBezTo>
                <a:cubicBezTo>
                  <a:pt x="793129" y="346507"/>
                  <a:pt x="815928" y="339865"/>
                  <a:pt x="828293" y="309404"/>
                </a:cubicBezTo>
                <a:cubicBezTo>
                  <a:pt x="838804" y="282788"/>
                  <a:pt x="866317" y="280890"/>
                  <a:pt x="885406" y="302762"/>
                </a:cubicBezTo>
                <a:cubicBezTo>
                  <a:pt x="967173" y="396893"/>
                  <a:pt x="1049944" y="492022"/>
                  <a:pt x="1131711" y="587151"/>
                </a:cubicBezTo>
                <a:cubicBezTo>
                  <a:pt x="1142221" y="598537"/>
                  <a:pt x="1153582" y="609972"/>
                  <a:pt x="1165947" y="623305"/>
                </a:cubicBezTo>
                <a:cubicBezTo>
                  <a:pt x="1176458" y="574767"/>
                  <a:pt x="1180245" y="570972"/>
                  <a:pt x="1224915" y="565279"/>
                </a:cubicBezTo>
                <a:cubicBezTo>
                  <a:pt x="1258225" y="560485"/>
                  <a:pt x="1291535" y="554792"/>
                  <a:pt x="1325771" y="550997"/>
                </a:cubicBezTo>
                <a:cubicBezTo>
                  <a:pt x="1361013" y="547202"/>
                  <a:pt x="1389531" y="567177"/>
                  <a:pt x="1419981" y="579511"/>
                </a:cubicBezTo>
                <a:cubicBezTo>
                  <a:pt x="1432346" y="584305"/>
                  <a:pt x="1444712" y="589998"/>
                  <a:pt x="1456072" y="597588"/>
                </a:cubicBezTo>
                <a:cubicBezTo>
                  <a:pt x="1492241" y="619460"/>
                  <a:pt x="1530265" y="640384"/>
                  <a:pt x="1563575" y="666101"/>
                </a:cubicBezTo>
                <a:cubicBezTo>
                  <a:pt x="1604458" y="698410"/>
                  <a:pt x="1641554" y="735513"/>
                  <a:pt x="1680583" y="770718"/>
                </a:cubicBezTo>
                <a:cubicBezTo>
                  <a:pt x="1687229" y="776411"/>
                  <a:pt x="1693875" y="782154"/>
                  <a:pt x="1701527" y="786898"/>
                </a:cubicBezTo>
                <a:cubicBezTo>
                  <a:pt x="1792799" y="848719"/>
                  <a:pt x="1872711" y="923874"/>
                  <a:pt x="1948836" y="1002824"/>
                </a:cubicBezTo>
                <a:cubicBezTo>
                  <a:pt x="2007804" y="1063697"/>
                  <a:pt x="2050619" y="1134057"/>
                  <a:pt x="2086711" y="1209212"/>
                </a:cubicBezTo>
                <a:cubicBezTo>
                  <a:pt x="2095289" y="1228238"/>
                  <a:pt x="2092430" y="1241571"/>
                  <a:pt x="2077205" y="1255803"/>
                </a:cubicBezTo>
                <a:cubicBezTo>
                  <a:pt x="2060125" y="1271034"/>
                  <a:pt x="2041036" y="1279623"/>
                  <a:pt x="2017309" y="1284367"/>
                </a:cubicBezTo>
                <a:cubicBezTo>
                  <a:pt x="1898369" y="1308136"/>
                  <a:pt x="1783293" y="1287213"/>
                  <a:pt x="1667290" y="1265341"/>
                </a:cubicBezTo>
                <a:cubicBezTo>
                  <a:pt x="1575013" y="1248212"/>
                  <a:pt x="1490309" y="1211110"/>
                  <a:pt x="1404756" y="1176853"/>
                </a:cubicBezTo>
                <a:cubicBezTo>
                  <a:pt x="1388526" y="1170212"/>
                  <a:pt x="1372374" y="1163570"/>
                  <a:pt x="1355294" y="1157877"/>
                </a:cubicBezTo>
                <a:cubicBezTo>
                  <a:pt x="1311474" y="1144544"/>
                  <a:pt x="1277237" y="1115980"/>
                  <a:pt x="1239213" y="1092211"/>
                </a:cubicBezTo>
                <a:cubicBezTo>
                  <a:pt x="1215409" y="1076980"/>
                  <a:pt x="1190678" y="1061799"/>
                  <a:pt x="1168807" y="1044671"/>
                </a:cubicBezTo>
                <a:cubicBezTo>
                  <a:pt x="1156441" y="1035133"/>
                  <a:pt x="1145081" y="1021850"/>
                  <a:pt x="1134570" y="1009466"/>
                </a:cubicBezTo>
                <a:cubicBezTo>
                  <a:pt x="1125064" y="998030"/>
                  <a:pt x="1114631" y="990440"/>
                  <a:pt x="1099406" y="983798"/>
                </a:cubicBezTo>
                <a:cubicBezTo>
                  <a:pt x="1059450" y="965721"/>
                  <a:pt x="1030932" y="934311"/>
                  <a:pt x="1014702" y="892464"/>
                </a:cubicBezTo>
                <a:cubicBezTo>
                  <a:pt x="1008056" y="876284"/>
                  <a:pt x="1011920" y="863001"/>
                  <a:pt x="1024208" y="851566"/>
                </a:cubicBezTo>
                <a:cubicBezTo>
                  <a:pt x="1032787" y="846822"/>
                  <a:pt x="1041365" y="841129"/>
                  <a:pt x="1054658" y="831591"/>
                </a:cubicBezTo>
                <a:cubicBezTo>
                  <a:pt x="965318" y="798333"/>
                  <a:pt x="880615" y="766923"/>
                  <a:pt x="795988" y="735513"/>
                </a:cubicBezTo>
                <a:cubicBezTo>
                  <a:pt x="756960" y="721281"/>
                  <a:pt x="717931" y="708897"/>
                  <a:pt x="678980" y="693666"/>
                </a:cubicBezTo>
                <a:cubicBezTo>
                  <a:pt x="654249" y="684178"/>
                  <a:pt x="642811" y="683229"/>
                  <a:pt x="645671" y="645178"/>
                </a:cubicBezTo>
                <a:cubicBezTo>
                  <a:pt x="647603" y="621408"/>
                  <a:pt x="639952" y="594742"/>
                  <a:pt x="630446" y="571921"/>
                </a:cubicBezTo>
                <a:cubicBezTo>
                  <a:pt x="614293" y="529125"/>
                  <a:pt x="588635" y="492022"/>
                  <a:pt x="553394" y="462559"/>
                </a:cubicBezTo>
                <a:cubicBezTo>
                  <a:pt x="549607" y="459713"/>
                  <a:pt x="544815" y="458764"/>
                  <a:pt x="538169" y="455868"/>
                </a:cubicBezTo>
                <a:cubicBezTo>
                  <a:pt x="531522" y="462559"/>
                  <a:pt x="525803" y="468252"/>
                  <a:pt x="519157" y="473945"/>
                </a:cubicBezTo>
                <a:cubicBezTo>
                  <a:pt x="490639" y="497715"/>
                  <a:pt x="449756" y="484432"/>
                  <a:pt x="440250" y="449226"/>
                </a:cubicBezTo>
                <a:cubicBezTo>
                  <a:pt x="425952" y="388354"/>
                  <a:pt x="469695" y="348404"/>
                  <a:pt x="535309" y="365533"/>
                </a:cubicBezTo>
                <a:cubicBezTo>
                  <a:pt x="518229" y="332225"/>
                  <a:pt x="485847" y="300865"/>
                  <a:pt x="520084" y="263762"/>
                </a:cubicBezTo>
                <a:cubicBezTo>
                  <a:pt x="533648" y="249492"/>
                  <a:pt x="549906" y="237358"/>
                  <a:pt x="569610" y="237807"/>
                </a:cubicBezTo>
                <a:close/>
                <a:moveTo>
                  <a:pt x="173651" y="508"/>
                </a:moveTo>
                <a:cubicBezTo>
                  <a:pt x="183995" y="-919"/>
                  <a:pt x="194695" y="508"/>
                  <a:pt x="205156" y="6691"/>
                </a:cubicBezTo>
                <a:cubicBezTo>
                  <a:pt x="226085" y="18105"/>
                  <a:pt x="233690" y="37128"/>
                  <a:pt x="234644" y="59956"/>
                </a:cubicBezTo>
                <a:cubicBezTo>
                  <a:pt x="235597" y="76126"/>
                  <a:pt x="230845" y="93247"/>
                  <a:pt x="233690" y="108466"/>
                </a:cubicBezTo>
                <a:cubicBezTo>
                  <a:pt x="238457" y="137952"/>
                  <a:pt x="246062" y="166487"/>
                  <a:pt x="253674" y="195974"/>
                </a:cubicBezTo>
                <a:cubicBezTo>
                  <a:pt x="223233" y="222606"/>
                  <a:pt x="220380" y="221655"/>
                  <a:pt x="185187" y="204534"/>
                </a:cubicBezTo>
                <a:cubicBezTo>
                  <a:pt x="142382" y="183608"/>
                  <a:pt x="120506" y="146513"/>
                  <a:pt x="107188" y="103710"/>
                </a:cubicBezTo>
                <a:cubicBezTo>
                  <a:pt x="97677" y="73273"/>
                  <a:pt x="115747" y="26665"/>
                  <a:pt x="144281" y="11447"/>
                </a:cubicBezTo>
                <a:cubicBezTo>
                  <a:pt x="153319" y="6215"/>
                  <a:pt x="163307" y="1935"/>
                  <a:pt x="173651" y="508"/>
                </a:cubicBezTo>
                <a:close/>
              </a:path>
            </a:pathLst>
          </a:custGeom>
          <a:solidFill>
            <a:srgbClr val="D0D3D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5" name="Google Shape;615;p36"/>
          <p:cNvSpPr/>
          <p:nvPr/>
        </p:nvSpPr>
        <p:spPr>
          <a:xfrm>
            <a:off x="6331785" y="0"/>
            <a:ext cx="5860215" cy="6858000"/>
          </a:xfrm>
          <a:custGeom>
            <a:avLst/>
            <a:gdLst/>
            <a:ahLst/>
            <a:cxnLst/>
            <a:rect l="l" t="t" r="r" b="b"/>
            <a:pathLst>
              <a:path w="21596" h="21600" extrusionOk="0">
                <a:moveTo>
                  <a:pt x="0" y="0"/>
                </a:moveTo>
                <a:cubicBezTo>
                  <a:pt x="-4" y="6863"/>
                  <a:pt x="1966" y="17112"/>
                  <a:pt x="1966" y="17112"/>
                </a:cubicBezTo>
                <a:cubicBezTo>
                  <a:pt x="2159" y="18239"/>
                  <a:pt x="2411" y="19407"/>
                  <a:pt x="2681" y="20527"/>
                </a:cubicBezTo>
                <a:lnTo>
                  <a:pt x="2681" y="20527"/>
                </a:lnTo>
                <a:lnTo>
                  <a:pt x="2685" y="20539"/>
                </a:lnTo>
                <a:cubicBezTo>
                  <a:pt x="2737" y="20758"/>
                  <a:pt x="2790" y="20977"/>
                  <a:pt x="2842" y="21193"/>
                </a:cubicBezTo>
                <a:lnTo>
                  <a:pt x="2846" y="21193"/>
                </a:lnTo>
                <a:lnTo>
                  <a:pt x="2948" y="21600"/>
                </a:lnTo>
                <a:lnTo>
                  <a:pt x="21596" y="21600"/>
                </a:lnTo>
                <a:lnTo>
                  <a:pt x="21596" y="0"/>
                </a:lnTo>
                <a:lnTo>
                  <a:pt x="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16" name="Google Shape;616;p36"/>
          <p:cNvSpPr txBox="1">
            <a:spLocks noGrp="1"/>
          </p:cNvSpPr>
          <p:nvPr>
            <p:ph type="dt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7" name="Google Shape;617;p36"/>
          <p:cNvSpPr txBox="1">
            <a:spLocks noGrp="1"/>
          </p:cNvSpPr>
          <p:nvPr>
            <p:ph type="ft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18" name="Google Shape;618;p36"/>
          <p:cNvSpPr txBox="1">
            <a:spLocks noGrp="1"/>
          </p:cNvSpPr>
          <p:nvPr>
            <p:ph type="sldNum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19" name="Google Shape;619;p36"/>
          <p:cNvSpPr txBox="1">
            <a:spLocks noGrp="1"/>
          </p:cNvSpPr>
          <p:nvPr>
            <p:ph type="body" idx="1"/>
          </p:nvPr>
        </p:nvSpPr>
        <p:spPr>
          <a:xfrm>
            <a:off x="838205" y="1269500"/>
            <a:ext cx="10515599" cy="552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2A7A5"/>
              </a:buClr>
              <a:buSzPts val="2400"/>
              <a:buNone/>
              <a:defRPr sz="2400">
                <a:solidFill>
                  <a:srgbClr val="A2A7A5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0" name="Google Shape;620;p36"/>
          <p:cNvSpPr txBox="1">
            <a:spLocks noGrp="1"/>
          </p:cNvSpPr>
          <p:nvPr>
            <p:ph type="body" idx="2"/>
          </p:nvPr>
        </p:nvSpPr>
        <p:spPr>
          <a:xfrm>
            <a:off x="838200" y="2103275"/>
            <a:ext cx="3618599" cy="418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solidFill>
                  <a:schemeClr val="dk1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solidFill>
                  <a:schemeClr val="dk1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solidFill>
                  <a:schemeClr val="dk1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solidFill>
                  <a:schemeClr val="dk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1" name="Google Shape;621;p36"/>
          <p:cNvSpPr txBox="1">
            <a:spLocks noGrp="1"/>
          </p:cNvSpPr>
          <p:nvPr>
            <p:ph type="body" idx="3"/>
          </p:nvPr>
        </p:nvSpPr>
        <p:spPr>
          <a:xfrm>
            <a:off x="7365694" y="2103275"/>
            <a:ext cx="3988106" cy="4186237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>
                <a:solidFill>
                  <a:schemeClr val="dk1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>
                <a:solidFill>
                  <a:schemeClr val="dk1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>
                <a:solidFill>
                  <a:schemeClr val="dk1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solidFill>
                  <a:schemeClr val="dk1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>
                <a:solidFill>
                  <a:schemeClr val="dk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22" name="Google Shape;622;p36"/>
          <p:cNvSpPr txBox="1">
            <a:spLocks noGrp="1"/>
          </p:cNvSpPr>
          <p:nvPr>
            <p:ph type="title"/>
          </p:nvPr>
        </p:nvSpPr>
        <p:spPr>
          <a:xfrm>
            <a:off x="838200" y="391692"/>
            <a:ext cx="10515600" cy="840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  <a:defRPr sz="5400" b="1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09">
  <p:cSld name="2_09">
    <p:spTree>
      <p:nvGrpSpPr>
        <p:cNvPr id="1" name="Shape 6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" name="Google Shape;624;p37"/>
          <p:cNvSpPr/>
          <p:nvPr/>
        </p:nvSpPr>
        <p:spPr>
          <a:xfrm>
            <a:off x="3578806" y="517884"/>
            <a:ext cx="7774994" cy="5373759"/>
          </a:xfrm>
          <a:custGeom>
            <a:avLst/>
            <a:gdLst/>
            <a:ahLst/>
            <a:cxnLst/>
            <a:rect l="l" t="t" r="r" b="b"/>
            <a:pathLst>
              <a:path w="21261" h="21119" extrusionOk="0">
                <a:moveTo>
                  <a:pt x="3074" y="15453"/>
                </a:moveTo>
                <a:cubicBezTo>
                  <a:pt x="2165" y="15357"/>
                  <a:pt x="1214" y="15457"/>
                  <a:pt x="561" y="14283"/>
                </a:cubicBezTo>
                <a:cubicBezTo>
                  <a:pt x="191" y="13619"/>
                  <a:pt x="-77" y="12895"/>
                  <a:pt x="20" y="12017"/>
                </a:cubicBezTo>
                <a:cubicBezTo>
                  <a:pt x="246" y="9929"/>
                  <a:pt x="1242" y="8035"/>
                  <a:pt x="2796" y="8306"/>
                </a:cubicBezTo>
                <a:cubicBezTo>
                  <a:pt x="2843" y="7539"/>
                  <a:pt x="2853" y="6761"/>
                  <a:pt x="2945" y="6004"/>
                </a:cubicBezTo>
                <a:cubicBezTo>
                  <a:pt x="3049" y="5126"/>
                  <a:pt x="3198" y="4256"/>
                  <a:pt x="3372" y="3399"/>
                </a:cubicBezTo>
                <a:cubicBezTo>
                  <a:pt x="3759" y="1494"/>
                  <a:pt x="4765" y="552"/>
                  <a:pt x="6031" y="173"/>
                </a:cubicBezTo>
                <a:cubicBezTo>
                  <a:pt x="7918" y="-387"/>
                  <a:pt x="9515" y="419"/>
                  <a:pt x="10799" y="2493"/>
                </a:cubicBezTo>
                <a:cubicBezTo>
                  <a:pt x="11005" y="2825"/>
                  <a:pt x="11221" y="3146"/>
                  <a:pt x="11452" y="3506"/>
                </a:cubicBezTo>
                <a:cubicBezTo>
                  <a:pt x="12224" y="2696"/>
                  <a:pt x="12862" y="1472"/>
                  <a:pt x="13962" y="1808"/>
                </a:cubicBezTo>
                <a:cubicBezTo>
                  <a:pt x="14945" y="2107"/>
                  <a:pt x="15742" y="2839"/>
                  <a:pt x="16239" y="4184"/>
                </a:cubicBezTo>
                <a:cubicBezTo>
                  <a:pt x="17205" y="3752"/>
                  <a:pt x="18131" y="3078"/>
                  <a:pt x="19132" y="3653"/>
                </a:cubicBezTo>
                <a:cubicBezTo>
                  <a:pt x="19941" y="4116"/>
                  <a:pt x="20505" y="5030"/>
                  <a:pt x="20890" y="6111"/>
                </a:cubicBezTo>
                <a:cubicBezTo>
                  <a:pt x="21493" y="7806"/>
                  <a:pt x="21523" y="9673"/>
                  <a:pt x="19740" y="12181"/>
                </a:cubicBezTo>
                <a:cubicBezTo>
                  <a:pt x="19745" y="12274"/>
                  <a:pt x="19725" y="12410"/>
                  <a:pt x="19763" y="12488"/>
                </a:cubicBezTo>
                <a:cubicBezTo>
                  <a:pt x="20418" y="13919"/>
                  <a:pt x="19949" y="15696"/>
                  <a:pt x="18884" y="16574"/>
                </a:cubicBezTo>
                <a:cubicBezTo>
                  <a:pt x="18082" y="17238"/>
                  <a:pt x="17210" y="17652"/>
                  <a:pt x="16266" y="17470"/>
                </a:cubicBezTo>
                <a:cubicBezTo>
                  <a:pt x="15864" y="17391"/>
                  <a:pt x="15477" y="17156"/>
                  <a:pt x="15012" y="16959"/>
                </a:cubicBezTo>
                <a:cubicBezTo>
                  <a:pt x="14983" y="17006"/>
                  <a:pt x="14891" y="17131"/>
                  <a:pt x="14814" y="17270"/>
                </a:cubicBezTo>
                <a:cubicBezTo>
                  <a:pt x="14625" y="17612"/>
                  <a:pt x="14481" y="18044"/>
                  <a:pt x="14248" y="18298"/>
                </a:cubicBezTo>
                <a:cubicBezTo>
                  <a:pt x="13619" y="18983"/>
                  <a:pt x="12971" y="19632"/>
                  <a:pt x="12291" y="20225"/>
                </a:cubicBezTo>
                <a:cubicBezTo>
                  <a:pt x="11161" y="21206"/>
                  <a:pt x="9950" y="21213"/>
                  <a:pt x="8743" y="21020"/>
                </a:cubicBezTo>
                <a:cubicBezTo>
                  <a:pt x="7310" y="20792"/>
                  <a:pt x="5982" y="19996"/>
                  <a:pt x="4750" y="18901"/>
                </a:cubicBezTo>
                <a:cubicBezTo>
                  <a:pt x="4057" y="18283"/>
                  <a:pt x="3672" y="17302"/>
                  <a:pt x="3322" y="16288"/>
                </a:cubicBezTo>
                <a:cubicBezTo>
                  <a:pt x="3233" y="16028"/>
                  <a:pt x="3161" y="15746"/>
                  <a:pt x="3074" y="15453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5" name="Google Shape;625;p37"/>
          <p:cNvSpPr/>
          <p:nvPr/>
        </p:nvSpPr>
        <p:spPr>
          <a:xfrm>
            <a:off x="882009" y="4386047"/>
            <a:ext cx="1823768" cy="1672393"/>
          </a:xfrm>
          <a:custGeom>
            <a:avLst/>
            <a:gdLst/>
            <a:ahLst/>
            <a:cxnLst/>
            <a:rect l="l" t="t" r="r" b="b"/>
            <a:pathLst>
              <a:path w="1823768" h="1672393" extrusionOk="0">
                <a:moveTo>
                  <a:pt x="1180723" y="354410"/>
                </a:moveTo>
                <a:cubicBezTo>
                  <a:pt x="1187874" y="353843"/>
                  <a:pt x="1194911" y="353843"/>
                  <a:pt x="1201267" y="356110"/>
                </a:cubicBezTo>
                <a:cubicBezTo>
                  <a:pt x="1240312" y="370640"/>
                  <a:pt x="1253024" y="406056"/>
                  <a:pt x="1256657" y="442382"/>
                </a:cubicBezTo>
                <a:cubicBezTo>
                  <a:pt x="1260289" y="481420"/>
                  <a:pt x="1257565" y="521388"/>
                  <a:pt x="1257565" y="561337"/>
                </a:cubicBezTo>
                <a:cubicBezTo>
                  <a:pt x="1302966" y="542255"/>
                  <a:pt x="1348367" y="524101"/>
                  <a:pt x="1392860" y="505037"/>
                </a:cubicBezTo>
                <a:cubicBezTo>
                  <a:pt x="1412837" y="496861"/>
                  <a:pt x="1431905" y="497772"/>
                  <a:pt x="1450066" y="507750"/>
                </a:cubicBezTo>
                <a:cubicBezTo>
                  <a:pt x="1470950" y="518657"/>
                  <a:pt x="1473674" y="535900"/>
                  <a:pt x="1454606" y="550430"/>
                </a:cubicBezTo>
                <a:cubicBezTo>
                  <a:pt x="1439169" y="562229"/>
                  <a:pt x="1421009" y="572226"/>
                  <a:pt x="1401940" y="577670"/>
                </a:cubicBezTo>
                <a:cubicBezTo>
                  <a:pt x="1344735" y="594932"/>
                  <a:pt x="1299334" y="626705"/>
                  <a:pt x="1267553" y="679383"/>
                </a:cubicBezTo>
                <a:cubicBezTo>
                  <a:pt x="1250300" y="705712"/>
                  <a:pt x="1224876" y="728418"/>
                  <a:pt x="1203991" y="752926"/>
                </a:cubicBezTo>
                <a:cubicBezTo>
                  <a:pt x="1146786" y="716600"/>
                  <a:pt x="1148602" y="716600"/>
                  <a:pt x="1158590" y="661210"/>
                </a:cubicBezTo>
                <a:cubicBezTo>
                  <a:pt x="1168578" y="601287"/>
                  <a:pt x="1177658" y="540452"/>
                  <a:pt x="1181291" y="479618"/>
                </a:cubicBezTo>
                <a:cubicBezTo>
                  <a:pt x="1183107" y="451468"/>
                  <a:pt x="1169486" y="422407"/>
                  <a:pt x="1164038" y="393346"/>
                </a:cubicBezTo>
                <a:cubicBezTo>
                  <a:pt x="1161314" y="381547"/>
                  <a:pt x="1161314" y="368819"/>
                  <a:pt x="1159498" y="356110"/>
                </a:cubicBezTo>
                <a:cubicBezTo>
                  <a:pt x="1166308" y="356110"/>
                  <a:pt x="1173572" y="354977"/>
                  <a:pt x="1180723" y="354410"/>
                </a:cubicBezTo>
                <a:close/>
                <a:moveTo>
                  <a:pt x="1212450" y="84181"/>
                </a:moveTo>
                <a:cubicBezTo>
                  <a:pt x="1206098" y="83851"/>
                  <a:pt x="1199297" y="84316"/>
                  <a:pt x="1193394" y="84316"/>
                </a:cubicBezTo>
                <a:cubicBezTo>
                  <a:pt x="1045396" y="87959"/>
                  <a:pt x="937348" y="159662"/>
                  <a:pt x="852912" y="277719"/>
                </a:cubicBezTo>
                <a:cubicBezTo>
                  <a:pt x="763000" y="403916"/>
                  <a:pt x="746661" y="559181"/>
                  <a:pt x="672148" y="695377"/>
                </a:cubicBezTo>
                <a:cubicBezTo>
                  <a:pt x="799273" y="657239"/>
                  <a:pt x="937348" y="530112"/>
                  <a:pt x="989105" y="426628"/>
                </a:cubicBezTo>
                <a:cubicBezTo>
                  <a:pt x="998173" y="409342"/>
                  <a:pt x="1008182" y="390273"/>
                  <a:pt x="1028115" y="399342"/>
                </a:cubicBezTo>
                <a:cubicBezTo>
                  <a:pt x="1048133" y="407559"/>
                  <a:pt x="1069007" y="422985"/>
                  <a:pt x="1080813" y="441124"/>
                </a:cubicBezTo>
                <a:cubicBezTo>
                  <a:pt x="1088084" y="452984"/>
                  <a:pt x="1080813" y="475618"/>
                  <a:pt x="1076279" y="492905"/>
                </a:cubicBezTo>
                <a:cubicBezTo>
                  <a:pt x="1065328" y="535616"/>
                  <a:pt x="1051726" y="576467"/>
                  <a:pt x="1041717" y="619101"/>
                </a:cubicBezTo>
                <a:cubicBezTo>
                  <a:pt x="1013572" y="734446"/>
                  <a:pt x="967290" y="842503"/>
                  <a:pt x="903727" y="942344"/>
                </a:cubicBezTo>
                <a:cubicBezTo>
                  <a:pt x="848292" y="1030403"/>
                  <a:pt x="764797" y="1093114"/>
                  <a:pt x="697641" y="1171173"/>
                </a:cubicBezTo>
                <a:cubicBezTo>
                  <a:pt x="604992" y="1279230"/>
                  <a:pt x="476926" y="1339150"/>
                  <a:pt x="356218" y="1408140"/>
                </a:cubicBezTo>
                <a:cubicBezTo>
                  <a:pt x="307113" y="1436356"/>
                  <a:pt x="265365" y="1472634"/>
                  <a:pt x="228152" y="1517128"/>
                </a:cubicBezTo>
                <a:cubicBezTo>
                  <a:pt x="255356" y="1516198"/>
                  <a:pt x="280850" y="1512554"/>
                  <a:pt x="304375" y="1505345"/>
                </a:cubicBezTo>
                <a:cubicBezTo>
                  <a:pt x="469655" y="1451782"/>
                  <a:pt x="635875" y="1400001"/>
                  <a:pt x="793883" y="1324655"/>
                </a:cubicBezTo>
                <a:cubicBezTo>
                  <a:pt x="934610" y="1257448"/>
                  <a:pt x="1055319" y="1167529"/>
                  <a:pt x="1147113" y="1044046"/>
                </a:cubicBezTo>
                <a:cubicBezTo>
                  <a:pt x="1224277" y="939631"/>
                  <a:pt x="1288695" y="826147"/>
                  <a:pt x="1375014" y="728089"/>
                </a:cubicBezTo>
                <a:cubicBezTo>
                  <a:pt x="1394091" y="705377"/>
                  <a:pt x="1411286" y="700803"/>
                  <a:pt x="1436694" y="708090"/>
                </a:cubicBezTo>
                <a:cubicBezTo>
                  <a:pt x="1462188" y="715377"/>
                  <a:pt x="1473052" y="731732"/>
                  <a:pt x="1471256" y="757158"/>
                </a:cubicBezTo>
                <a:cubicBezTo>
                  <a:pt x="1469459" y="777080"/>
                  <a:pt x="1471256" y="798009"/>
                  <a:pt x="1465781" y="817078"/>
                </a:cubicBezTo>
                <a:cubicBezTo>
                  <a:pt x="1441228" y="896997"/>
                  <a:pt x="1449441" y="984126"/>
                  <a:pt x="1412227" y="1061332"/>
                </a:cubicBezTo>
                <a:cubicBezTo>
                  <a:pt x="1412227" y="1060402"/>
                  <a:pt x="1414965" y="1063115"/>
                  <a:pt x="1416761" y="1067688"/>
                </a:cubicBezTo>
                <a:cubicBezTo>
                  <a:pt x="1555692" y="983195"/>
                  <a:pt x="1656468" y="864285"/>
                  <a:pt x="1722768" y="718090"/>
                </a:cubicBezTo>
                <a:cubicBezTo>
                  <a:pt x="1749117" y="659952"/>
                  <a:pt x="1740904" y="596389"/>
                  <a:pt x="1719175" y="536469"/>
                </a:cubicBezTo>
                <a:cubicBezTo>
                  <a:pt x="1668274" y="398490"/>
                  <a:pt x="1577507" y="294075"/>
                  <a:pt x="1461247" y="205086"/>
                </a:cubicBezTo>
                <a:cubicBezTo>
                  <a:pt x="1389557" y="150592"/>
                  <a:pt x="1300501" y="138810"/>
                  <a:pt x="1228812" y="88812"/>
                </a:cubicBezTo>
                <a:cubicBezTo>
                  <a:pt x="1224705" y="85634"/>
                  <a:pt x="1218802" y="84510"/>
                  <a:pt x="1212450" y="84181"/>
                </a:cubicBezTo>
                <a:close/>
                <a:moveTo>
                  <a:pt x="1145231" y="753"/>
                </a:moveTo>
                <a:cubicBezTo>
                  <a:pt x="1180648" y="-1960"/>
                  <a:pt x="1218802" y="2614"/>
                  <a:pt x="1251482" y="15326"/>
                </a:cubicBezTo>
                <a:cubicBezTo>
                  <a:pt x="1390412" y="68890"/>
                  <a:pt x="1521216" y="136950"/>
                  <a:pt x="1628323" y="243225"/>
                </a:cubicBezTo>
                <a:cubicBezTo>
                  <a:pt x="1716437" y="331283"/>
                  <a:pt x="1777262" y="437480"/>
                  <a:pt x="1810883" y="555538"/>
                </a:cubicBezTo>
                <a:cubicBezTo>
                  <a:pt x="1838087" y="653596"/>
                  <a:pt x="1821748" y="750801"/>
                  <a:pt x="1766312" y="837930"/>
                </a:cubicBezTo>
                <a:cubicBezTo>
                  <a:pt x="1732777" y="889711"/>
                  <a:pt x="1700098" y="943275"/>
                  <a:pt x="1659206" y="989552"/>
                </a:cubicBezTo>
                <a:cubicBezTo>
                  <a:pt x="1619254" y="1034976"/>
                  <a:pt x="1572032" y="1076758"/>
                  <a:pt x="1522071" y="1113035"/>
                </a:cubicBezTo>
                <a:cubicBezTo>
                  <a:pt x="1463043" y="1155747"/>
                  <a:pt x="1396829" y="1189311"/>
                  <a:pt x="1335918" y="1229310"/>
                </a:cubicBezTo>
                <a:cubicBezTo>
                  <a:pt x="1307773" y="1247449"/>
                  <a:pt x="1290577" y="1242022"/>
                  <a:pt x="1267822" y="1222023"/>
                </a:cubicBezTo>
                <a:cubicBezTo>
                  <a:pt x="1246092" y="1202024"/>
                  <a:pt x="1234287" y="1185746"/>
                  <a:pt x="1249685" y="1155747"/>
                </a:cubicBezTo>
                <a:cubicBezTo>
                  <a:pt x="1282365" y="1091253"/>
                  <a:pt x="1312307" y="1025907"/>
                  <a:pt x="1343190" y="960561"/>
                </a:cubicBezTo>
                <a:cubicBezTo>
                  <a:pt x="1350461" y="948701"/>
                  <a:pt x="1354140" y="935058"/>
                  <a:pt x="1358674" y="922345"/>
                </a:cubicBezTo>
                <a:cubicBezTo>
                  <a:pt x="1323257" y="953274"/>
                  <a:pt x="1293229" y="985909"/>
                  <a:pt x="1272356" y="1026837"/>
                </a:cubicBezTo>
                <a:cubicBezTo>
                  <a:pt x="1250626" y="1068541"/>
                  <a:pt x="1220599" y="1107609"/>
                  <a:pt x="1189716" y="1143964"/>
                </a:cubicBezTo>
                <a:cubicBezTo>
                  <a:pt x="1166104" y="1172103"/>
                  <a:pt x="1133425" y="1192955"/>
                  <a:pt x="1108958" y="1221093"/>
                </a:cubicBezTo>
                <a:cubicBezTo>
                  <a:pt x="1043599" y="1296439"/>
                  <a:pt x="956425" y="1338220"/>
                  <a:pt x="869251" y="1379071"/>
                </a:cubicBezTo>
                <a:cubicBezTo>
                  <a:pt x="776603" y="1422713"/>
                  <a:pt x="682157" y="1463564"/>
                  <a:pt x="585915" y="1500772"/>
                </a:cubicBezTo>
                <a:cubicBezTo>
                  <a:pt x="445188" y="1555266"/>
                  <a:pt x="301723" y="1604256"/>
                  <a:pt x="152784" y="1634255"/>
                </a:cubicBezTo>
                <a:cubicBezTo>
                  <a:pt x="120104" y="1640611"/>
                  <a:pt x="91018" y="1658750"/>
                  <a:pt x="59279" y="1672393"/>
                </a:cubicBezTo>
                <a:cubicBezTo>
                  <a:pt x="47473" y="1662394"/>
                  <a:pt x="35668" y="1653324"/>
                  <a:pt x="25659" y="1644255"/>
                </a:cubicBezTo>
                <a:cubicBezTo>
                  <a:pt x="-9758" y="1609760"/>
                  <a:pt x="-7021" y="1604256"/>
                  <a:pt x="24718" y="1567048"/>
                </a:cubicBezTo>
                <a:cubicBezTo>
                  <a:pt x="137299" y="1435426"/>
                  <a:pt x="278112" y="1340081"/>
                  <a:pt x="426966" y="1257448"/>
                </a:cubicBezTo>
                <a:cubicBezTo>
                  <a:pt x="539633" y="1194815"/>
                  <a:pt x="623129" y="1101253"/>
                  <a:pt x="712099" y="1012264"/>
                </a:cubicBezTo>
                <a:cubicBezTo>
                  <a:pt x="798417" y="925988"/>
                  <a:pt x="863776" y="827078"/>
                  <a:pt x="910999" y="714446"/>
                </a:cubicBezTo>
                <a:cubicBezTo>
                  <a:pt x="913737" y="707160"/>
                  <a:pt x="915533" y="699951"/>
                  <a:pt x="920067" y="684525"/>
                </a:cubicBezTo>
                <a:cubicBezTo>
                  <a:pt x="906465" y="688091"/>
                  <a:pt x="897397" y="689021"/>
                  <a:pt x="890981" y="692664"/>
                </a:cubicBezTo>
                <a:cubicBezTo>
                  <a:pt x="792001" y="748941"/>
                  <a:pt x="693963" y="806148"/>
                  <a:pt x="594983" y="863355"/>
                </a:cubicBezTo>
                <a:cubicBezTo>
                  <a:pt x="570431" y="876998"/>
                  <a:pt x="546820" y="891494"/>
                  <a:pt x="522353" y="905137"/>
                </a:cubicBezTo>
                <a:cubicBezTo>
                  <a:pt x="493266" y="921492"/>
                  <a:pt x="468799" y="914206"/>
                  <a:pt x="446043" y="892424"/>
                </a:cubicBezTo>
                <a:cubicBezTo>
                  <a:pt x="417043" y="864285"/>
                  <a:pt x="417898" y="848860"/>
                  <a:pt x="446043" y="817931"/>
                </a:cubicBezTo>
                <a:cubicBezTo>
                  <a:pt x="545964" y="709020"/>
                  <a:pt x="624070" y="587320"/>
                  <a:pt x="664021" y="442984"/>
                </a:cubicBezTo>
                <a:cubicBezTo>
                  <a:pt x="693963" y="333996"/>
                  <a:pt x="749313" y="234155"/>
                  <a:pt x="827418" y="152375"/>
                </a:cubicBezTo>
                <a:cubicBezTo>
                  <a:pt x="912796" y="63387"/>
                  <a:pt x="1019988" y="8970"/>
                  <a:pt x="1145231" y="753"/>
                </a:cubicBezTo>
                <a:close/>
              </a:path>
            </a:pathLst>
          </a:custGeom>
          <a:solidFill>
            <a:srgbClr val="D0D3D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6" name="Google Shape;626;p37"/>
          <p:cNvSpPr/>
          <p:nvPr/>
        </p:nvSpPr>
        <p:spPr>
          <a:xfrm>
            <a:off x="800283" y="2397474"/>
            <a:ext cx="2194049" cy="1685552"/>
          </a:xfrm>
          <a:custGeom>
            <a:avLst/>
            <a:gdLst/>
            <a:ahLst/>
            <a:cxnLst/>
            <a:rect l="l" t="t" r="r" b="b"/>
            <a:pathLst>
              <a:path w="21594" h="21237" extrusionOk="0">
                <a:moveTo>
                  <a:pt x="21594" y="4933"/>
                </a:moveTo>
                <a:cubicBezTo>
                  <a:pt x="21451" y="5631"/>
                  <a:pt x="21344" y="6718"/>
                  <a:pt x="21022" y="7690"/>
                </a:cubicBezTo>
                <a:cubicBezTo>
                  <a:pt x="20039" y="10630"/>
                  <a:pt x="18779" y="13376"/>
                  <a:pt x="17304" y="15950"/>
                </a:cubicBezTo>
                <a:cubicBezTo>
                  <a:pt x="16884" y="16694"/>
                  <a:pt x="16438" y="17415"/>
                  <a:pt x="15982" y="18124"/>
                </a:cubicBezTo>
                <a:cubicBezTo>
                  <a:pt x="15428" y="18982"/>
                  <a:pt x="14775" y="19016"/>
                  <a:pt x="14248" y="18147"/>
                </a:cubicBezTo>
                <a:cubicBezTo>
                  <a:pt x="13256" y="16522"/>
                  <a:pt x="11871" y="15664"/>
                  <a:pt x="10423" y="15046"/>
                </a:cubicBezTo>
                <a:cubicBezTo>
                  <a:pt x="9351" y="14589"/>
                  <a:pt x="8225" y="14795"/>
                  <a:pt x="7170" y="15538"/>
                </a:cubicBezTo>
                <a:cubicBezTo>
                  <a:pt x="5124" y="16980"/>
                  <a:pt x="3372" y="18948"/>
                  <a:pt x="1478" y="20664"/>
                </a:cubicBezTo>
                <a:cubicBezTo>
                  <a:pt x="1281" y="20835"/>
                  <a:pt x="1093" y="21041"/>
                  <a:pt x="879" y="21156"/>
                </a:cubicBezTo>
                <a:cubicBezTo>
                  <a:pt x="450" y="21396"/>
                  <a:pt x="66" y="21087"/>
                  <a:pt x="12" y="20481"/>
                </a:cubicBezTo>
                <a:cubicBezTo>
                  <a:pt x="-6" y="20298"/>
                  <a:pt x="-6" y="20103"/>
                  <a:pt x="30" y="19932"/>
                </a:cubicBezTo>
                <a:cubicBezTo>
                  <a:pt x="343" y="18238"/>
                  <a:pt x="602" y="16522"/>
                  <a:pt x="1013" y="14875"/>
                </a:cubicBezTo>
                <a:cubicBezTo>
                  <a:pt x="1424" y="13193"/>
                  <a:pt x="1960" y="11546"/>
                  <a:pt x="2496" y="9921"/>
                </a:cubicBezTo>
                <a:cubicBezTo>
                  <a:pt x="2845" y="8857"/>
                  <a:pt x="3301" y="7839"/>
                  <a:pt x="3721" y="6821"/>
                </a:cubicBezTo>
                <a:cubicBezTo>
                  <a:pt x="3864" y="6477"/>
                  <a:pt x="4042" y="6146"/>
                  <a:pt x="4239" y="5848"/>
                </a:cubicBezTo>
                <a:cubicBezTo>
                  <a:pt x="4695" y="5185"/>
                  <a:pt x="5195" y="4567"/>
                  <a:pt x="5651" y="3892"/>
                </a:cubicBezTo>
                <a:cubicBezTo>
                  <a:pt x="6670" y="2359"/>
                  <a:pt x="7939" y="1329"/>
                  <a:pt x="9431" y="688"/>
                </a:cubicBezTo>
                <a:cubicBezTo>
                  <a:pt x="11129" y="-32"/>
                  <a:pt x="12818" y="-204"/>
                  <a:pt x="14588" y="254"/>
                </a:cubicBezTo>
                <a:cubicBezTo>
                  <a:pt x="16616" y="780"/>
                  <a:pt x="18564" y="1592"/>
                  <a:pt x="20450" y="2645"/>
                </a:cubicBezTo>
                <a:cubicBezTo>
                  <a:pt x="21138" y="3022"/>
                  <a:pt x="21576" y="3777"/>
                  <a:pt x="21594" y="4933"/>
                </a:cubicBezTo>
                <a:close/>
                <a:moveTo>
                  <a:pt x="1603" y="19085"/>
                </a:moveTo>
                <a:cubicBezTo>
                  <a:pt x="1763" y="18925"/>
                  <a:pt x="1898" y="18810"/>
                  <a:pt x="2023" y="18673"/>
                </a:cubicBezTo>
                <a:cubicBezTo>
                  <a:pt x="3596" y="17026"/>
                  <a:pt x="5168" y="15378"/>
                  <a:pt x="7027" y="14246"/>
                </a:cubicBezTo>
                <a:cubicBezTo>
                  <a:pt x="8118" y="13582"/>
                  <a:pt x="9261" y="13342"/>
                  <a:pt x="10450" y="13708"/>
                </a:cubicBezTo>
                <a:cubicBezTo>
                  <a:pt x="12237" y="14257"/>
                  <a:pt x="13721" y="15493"/>
                  <a:pt x="15124" y="17083"/>
                </a:cubicBezTo>
                <a:cubicBezTo>
                  <a:pt x="15160" y="17003"/>
                  <a:pt x="15195" y="16911"/>
                  <a:pt x="15240" y="16843"/>
                </a:cubicBezTo>
                <a:cubicBezTo>
                  <a:pt x="16786" y="14554"/>
                  <a:pt x="18019" y="12003"/>
                  <a:pt x="19074" y="9315"/>
                </a:cubicBezTo>
                <a:cubicBezTo>
                  <a:pt x="19521" y="8171"/>
                  <a:pt x="19950" y="7015"/>
                  <a:pt x="20084" y="5711"/>
                </a:cubicBezTo>
                <a:cubicBezTo>
                  <a:pt x="20155" y="5001"/>
                  <a:pt x="20066" y="4338"/>
                  <a:pt x="19816" y="3766"/>
                </a:cubicBezTo>
                <a:cubicBezTo>
                  <a:pt x="19682" y="3457"/>
                  <a:pt x="19279" y="3320"/>
                  <a:pt x="18976" y="3182"/>
                </a:cubicBezTo>
                <a:cubicBezTo>
                  <a:pt x="18573" y="2999"/>
                  <a:pt x="18153" y="2873"/>
                  <a:pt x="17733" y="2748"/>
                </a:cubicBezTo>
                <a:cubicBezTo>
                  <a:pt x="17456" y="2656"/>
                  <a:pt x="17152" y="2668"/>
                  <a:pt x="16902" y="2507"/>
                </a:cubicBezTo>
                <a:cubicBezTo>
                  <a:pt x="15499" y="1615"/>
                  <a:pt x="13971" y="1421"/>
                  <a:pt x="12443" y="1295"/>
                </a:cubicBezTo>
                <a:cubicBezTo>
                  <a:pt x="10941" y="1169"/>
                  <a:pt x="9664" y="2050"/>
                  <a:pt x="8448" y="3091"/>
                </a:cubicBezTo>
                <a:cubicBezTo>
                  <a:pt x="6956" y="4384"/>
                  <a:pt x="5812" y="6100"/>
                  <a:pt x="4775" y="7953"/>
                </a:cubicBezTo>
                <a:cubicBezTo>
                  <a:pt x="2961" y="11191"/>
                  <a:pt x="2032" y="14863"/>
                  <a:pt x="1558" y="18753"/>
                </a:cubicBezTo>
                <a:cubicBezTo>
                  <a:pt x="1558" y="18822"/>
                  <a:pt x="1585" y="18913"/>
                  <a:pt x="1603" y="19085"/>
                </a:cubicBezTo>
                <a:close/>
              </a:path>
            </a:pathLst>
          </a:custGeom>
          <a:solidFill>
            <a:srgbClr val="D0D3D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7" name="Google Shape;627;p37"/>
          <p:cNvSpPr/>
          <p:nvPr/>
        </p:nvSpPr>
        <p:spPr>
          <a:xfrm>
            <a:off x="2670791" y="2715278"/>
            <a:ext cx="1555319" cy="2533678"/>
          </a:xfrm>
          <a:custGeom>
            <a:avLst/>
            <a:gdLst/>
            <a:ahLst/>
            <a:cxnLst/>
            <a:rect l="l" t="t" r="r" b="b"/>
            <a:pathLst>
              <a:path w="21227" h="21380" extrusionOk="0">
                <a:moveTo>
                  <a:pt x="8867" y="178"/>
                </a:moveTo>
                <a:cubicBezTo>
                  <a:pt x="11432" y="959"/>
                  <a:pt x="13837" y="1886"/>
                  <a:pt x="16092" y="2982"/>
                </a:cubicBezTo>
                <a:cubicBezTo>
                  <a:pt x="18050" y="3940"/>
                  <a:pt x="19425" y="5120"/>
                  <a:pt x="20342" y="6545"/>
                </a:cubicBezTo>
                <a:cubicBezTo>
                  <a:pt x="21148" y="7794"/>
                  <a:pt x="21433" y="9073"/>
                  <a:pt x="21074" y="10407"/>
                </a:cubicBezTo>
                <a:cubicBezTo>
                  <a:pt x="20913" y="10989"/>
                  <a:pt x="20851" y="11587"/>
                  <a:pt x="20714" y="12177"/>
                </a:cubicBezTo>
                <a:cubicBezTo>
                  <a:pt x="20652" y="12437"/>
                  <a:pt x="20528" y="12698"/>
                  <a:pt x="20380" y="12935"/>
                </a:cubicBezTo>
                <a:cubicBezTo>
                  <a:pt x="19909" y="13655"/>
                  <a:pt x="19475" y="14391"/>
                  <a:pt x="18905" y="15081"/>
                </a:cubicBezTo>
                <a:cubicBezTo>
                  <a:pt x="18037" y="16138"/>
                  <a:pt x="17158" y="17195"/>
                  <a:pt x="16141" y="18192"/>
                </a:cubicBezTo>
                <a:cubicBezTo>
                  <a:pt x="15138" y="19172"/>
                  <a:pt x="13948" y="20084"/>
                  <a:pt x="12833" y="21019"/>
                </a:cubicBezTo>
                <a:cubicBezTo>
                  <a:pt x="12721" y="21119"/>
                  <a:pt x="12560" y="21195"/>
                  <a:pt x="12399" y="21264"/>
                </a:cubicBezTo>
                <a:cubicBezTo>
                  <a:pt x="11854" y="21494"/>
                  <a:pt x="11246" y="21371"/>
                  <a:pt x="11061" y="20988"/>
                </a:cubicBezTo>
                <a:cubicBezTo>
                  <a:pt x="10961" y="20797"/>
                  <a:pt x="10961" y="20582"/>
                  <a:pt x="10924" y="20383"/>
                </a:cubicBezTo>
                <a:cubicBezTo>
                  <a:pt x="10652" y="18406"/>
                  <a:pt x="10714" y="16406"/>
                  <a:pt x="10069" y="14445"/>
                </a:cubicBezTo>
                <a:cubicBezTo>
                  <a:pt x="9735" y="13426"/>
                  <a:pt x="8904" y="12606"/>
                  <a:pt x="7566" y="12100"/>
                </a:cubicBezTo>
                <a:cubicBezTo>
                  <a:pt x="5757" y="11418"/>
                  <a:pt x="3811" y="10882"/>
                  <a:pt x="1580" y="10935"/>
                </a:cubicBezTo>
                <a:cubicBezTo>
                  <a:pt x="391" y="10966"/>
                  <a:pt x="-167" y="10529"/>
                  <a:pt x="44" y="9794"/>
                </a:cubicBezTo>
                <a:cubicBezTo>
                  <a:pt x="217" y="9188"/>
                  <a:pt x="428" y="8583"/>
                  <a:pt x="663" y="7985"/>
                </a:cubicBezTo>
                <a:cubicBezTo>
                  <a:pt x="1481" y="5901"/>
                  <a:pt x="2621" y="3894"/>
                  <a:pt x="4170" y="1978"/>
                </a:cubicBezTo>
                <a:cubicBezTo>
                  <a:pt x="4678" y="1350"/>
                  <a:pt x="5484" y="806"/>
                  <a:pt x="5942" y="415"/>
                </a:cubicBezTo>
                <a:cubicBezTo>
                  <a:pt x="6922" y="-68"/>
                  <a:pt x="7938" y="-106"/>
                  <a:pt x="8867" y="178"/>
                </a:cubicBezTo>
                <a:close/>
                <a:moveTo>
                  <a:pt x="12449" y="19509"/>
                </a:moveTo>
                <a:cubicBezTo>
                  <a:pt x="15249" y="17517"/>
                  <a:pt x="17443" y="15318"/>
                  <a:pt x="18508" y="12736"/>
                </a:cubicBezTo>
                <a:cubicBezTo>
                  <a:pt x="19116" y="11257"/>
                  <a:pt x="19512" y="9763"/>
                  <a:pt x="19240" y="8231"/>
                </a:cubicBezTo>
                <a:cubicBezTo>
                  <a:pt x="19017" y="6989"/>
                  <a:pt x="18595" y="5771"/>
                  <a:pt x="17158" y="4844"/>
                </a:cubicBezTo>
                <a:cubicBezTo>
                  <a:pt x="15695" y="3901"/>
                  <a:pt x="14159" y="2990"/>
                  <a:pt x="12164" y="2453"/>
                </a:cubicBezTo>
                <a:cubicBezTo>
                  <a:pt x="11817" y="2361"/>
                  <a:pt x="11544" y="2154"/>
                  <a:pt x="11222" y="2009"/>
                </a:cubicBezTo>
                <a:cubicBezTo>
                  <a:pt x="10738" y="1794"/>
                  <a:pt x="10267" y="1572"/>
                  <a:pt x="9747" y="1388"/>
                </a:cubicBezTo>
                <a:cubicBezTo>
                  <a:pt x="9363" y="1250"/>
                  <a:pt x="8880" y="1043"/>
                  <a:pt x="8508" y="1089"/>
                </a:cubicBezTo>
                <a:cubicBezTo>
                  <a:pt x="7814" y="1174"/>
                  <a:pt x="7182" y="1396"/>
                  <a:pt x="6661" y="1748"/>
                </a:cubicBezTo>
                <a:cubicBezTo>
                  <a:pt x="5707" y="2400"/>
                  <a:pt x="5137" y="3181"/>
                  <a:pt x="4579" y="3970"/>
                </a:cubicBezTo>
                <a:cubicBezTo>
                  <a:pt x="3291" y="5825"/>
                  <a:pt x="2287" y="7733"/>
                  <a:pt x="1779" y="9740"/>
                </a:cubicBezTo>
                <a:cubicBezTo>
                  <a:pt x="1766" y="9801"/>
                  <a:pt x="1717" y="9863"/>
                  <a:pt x="1692" y="9916"/>
                </a:cubicBezTo>
                <a:cubicBezTo>
                  <a:pt x="4257" y="10146"/>
                  <a:pt x="6612" y="10583"/>
                  <a:pt x="8669" y="11518"/>
                </a:cubicBezTo>
                <a:cubicBezTo>
                  <a:pt x="10032" y="12138"/>
                  <a:pt x="10862" y="12989"/>
                  <a:pt x="11284" y="13993"/>
                </a:cubicBezTo>
                <a:cubicBezTo>
                  <a:pt x="12002" y="15694"/>
                  <a:pt x="12064" y="17441"/>
                  <a:pt x="12102" y="19180"/>
                </a:cubicBezTo>
                <a:cubicBezTo>
                  <a:pt x="12102" y="19318"/>
                  <a:pt x="12126" y="19456"/>
                  <a:pt x="12139" y="19632"/>
                </a:cubicBezTo>
                <a:cubicBezTo>
                  <a:pt x="12287" y="19571"/>
                  <a:pt x="12387" y="19548"/>
                  <a:pt x="12449" y="19509"/>
                </a:cubicBezTo>
                <a:close/>
              </a:path>
            </a:pathLst>
          </a:custGeom>
          <a:solidFill>
            <a:srgbClr val="D0D3D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8" name="Google Shape;628;p37"/>
          <p:cNvSpPr/>
          <p:nvPr/>
        </p:nvSpPr>
        <p:spPr>
          <a:xfrm>
            <a:off x="1853579" y="1035452"/>
            <a:ext cx="892698" cy="873721"/>
          </a:xfrm>
          <a:custGeom>
            <a:avLst/>
            <a:gdLst/>
            <a:ahLst/>
            <a:cxnLst/>
            <a:rect l="l" t="t" r="r" b="b"/>
            <a:pathLst>
              <a:path w="21428" h="21317" extrusionOk="0">
                <a:moveTo>
                  <a:pt x="15840" y="12491"/>
                </a:moveTo>
                <a:cubicBezTo>
                  <a:pt x="17192" y="14351"/>
                  <a:pt x="18478" y="16168"/>
                  <a:pt x="19807" y="18007"/>
                </a:cubicBezTo>
                <a:cubicBezTo>
                  <a:pt x="19698" y="18206"/>
                  <a:pt x="19589" y="18428"/>
                  <a:pt x="19437" y="18716"/>
                </a:cubicBezTo>
                <a:cubicBezTo>
                  <a:pt x="16756" y="18428"/>
                  <a:pt x="14576" y="17054"/>
                  <a:pt x="12418" y="15393"/>
                </a:cubicBezTo>
                <a:cubicBezTo>
                  <a:pt x="12200" y="15703"/>
                  <a:pt x="12004" y="15969"/>
                  <a:pt x="11852" y="16257"/>
                </a:cubicBezTo>
                <a:cubicBezTo>
                  <a:pt x="10914" y="18118"/>
                  <a:pt x="9476" y="19580"/>
                  <a:pt x="8146" y="21153"/>
                </a:cubicBezTo>
                <a:cubicBezTo>
                  <a:pt x="7863" y="21485"/>
                  <a:pt x="7035" y="21286"/>
                  <a:pt x="6773" y="20798"/>
                </a:cubicBezTo>
                <a:cubicBezTo>
                  <a:pt x="6621" y="20488"/>
                  <a:pt x="6555" y="20089"/>
                  <a:pt x="6599" y="19757"/>
                </a:cubicBezTo>
                <a:cubicBezTo>
                  <a:pt x="6817" y="18251"/>
                  <a:pt x="7100" y="16766"/>
                  <a:pt x="7340" y="15260"/>
                </a:cubicBezTo>
                <a:cubicBezTo>
                  <a:pt x="7427" y="14772"/>
                  <a:pt x="7427" y="14263"/>
                  <a:pt x="7493" y="13620"/>
                </a:cubicBezTo>
                <a:cubicBezTo>
                  <a:pt x="6664" y="13598"/>
                  <a:pt x="5902" y="13576"/>
                  <a:pt x="5160" y="13576"/>
                </a:cubicBezTo>
                <a:cubicBezTo>
                  <a:pt x="3831" y="13554"/>
                  <a:pt x="2501" y="13554"/>
                  <a:pt x="1172" y="13465"/>
                </a:cubicBezTo>
                <a:cubicBezTo>
                  <a:pt x="845" y="13443"/>
                  <a:pt x="496" y="13199"/>
                  <a:pt x="235" y="12956"/>
                </a:cubicBezTo>
                <a:cubicBezTo>
                  <a:pt x="-136" y="12623"/>
                  <a:pt x="-49" y="12336"/>
                  <a:pt x="365" y="12070"/>
                </a:cubicBezTo>
                <a:cubicBezTo>
                  <a:pt x="1499" y="11316"/>
                  <a:pt x="2654" y="10563"/>
                  <a:pt x="3766" y="9810"/>
                </a:cubicBezTo>
                <a:cubicBezTo>
                  <a:pt x="4659" y="9212"/>
                  <a:pt x="5509" y="8569"/>
                  <a:pt x="6403" y="7971"/>
                </a:cubicBezTo>
                <a:cubicBezTo>
                  <a:pt x="6795" y="7727"/>
                  <a:pt x="7013" y="7417"/>
                  <a:pt x="7188" y="6996"/>
                </a:cubicBezTo>
                <a:cubicBezTo>
                  <a:pt x="8059" y="4670"/>
                  <a:pt x="8975" y="2344"/>
                  <a:pt x="9825" y="84"/>
                </a:cubicBezTo>
                <a:cubicBezTo>
                  <a:pt x="11133" y="-115"/>
                  <a:pt x="11307" y="-26"/>
                  <a:pt x="11634" y="1059"/>
                </a:cubicBezTo>
                <a:cubicBezTo>
                  <a:pt x="11874" y="1834"/>
                  <a:pt x="12004" y="2632"/>
                  <a:pt x="12222" y="3430"/>
                </a:cubicBezTo>
                <a:cubicBezTo>
                  <a:pt x="12528" y="4604"/>
                  <a:pt x="12876" y="5756"/>
                  <a:pt x="13181" y="6930"/>
                </a:cubicBezTo>
                <a:cubicBezTo>
                  <a:pt x="13290" y="7395"/>
                  <a:pt x="13574" y="7484"/>
                  <a:pt x="13988" y="7484"/>
                </a:cubicBezTo>
                <a:cubicBezTo>
                  <a:pt x="14882" y="7484"/>
                  <a:pt x="15797" y="7484"/>
                  <a:pt x="16691" y="7550"/>
                </a:cubicBezTo>
                <a:cubicBezTo>
                  <a:pt x="18020" y="7639"/>
                  <a:pt x="19328" y="7794"/>
                  <a:pt x="20658" y="7905"/>
                </a:cubicBezTo>
                <a:cubicBezTo>
                  <a:pt x="21006" y="7927"/>
                  <a:pt x="21355" y="7949"/>
                  <a:pt x="21420" y="8392"/>
                </a:cubicBezTo>
                <a:cubicBezTo>
                  <a:pt x="21464" y="8813"/>
                  <a:pt x="21333" y="9145"/>
                  <a:pt x="20919" y="9389"/>
                </a:cubicBezTo>
                <a:cubicBezTo>
                  <a:pt x="19328" y="10297"/>
                  <a:pt x="17781" y="11250"/>
                  <a:pt x="16211" y="12180"/>
                </a:cubicBezTo>
                <a:cubicBezTo>
                  <a:pt x="16102" y="12225"/>
                  <a:pt x="15993" y="12335"/>
                  <a:pt x="15840" y="12491"/>
                </a:cubicBezTo>
                <a:close/>
                <a:moveTo>
                  <a:pt x="10522" y="2964"/>
                </a:moveTo>
                <a:cubicBezTo>
                  <a:pt x="10326" y="3297"/>
                  <a:pt x="10217" y="3452"/>
                  <a:pt x="10130" y="3629"/>
                </a:cubicBezTo>
                <a:cubicBezTo>
                  <a:pt x="9476" y="5246"/>
                  <a:pt x="8866" y="6886"/>
                  <a:pt x="8212" y="8525"/>
                </a:cubicBezTo>
                <a:cubicBezTo>
                  <a:pt x="8103" y="8813"/>
                  <a:pt x="7841" y="9057"/>
                  <a:pt x="7602" y="9234"/>
                </a:cubicBezTo>
                <a:cubicBezTo>
                  <a:pt x="6490" y="10032"/>
                  <a:pt x="5335" y="10785"/>
                  <a:pt x="4223" y="11560"/>
                </a:cubicBezTo>
                <a:cubicBezTo>
                  <a:pt x="4027" y="11693"/>
                  <a:pt x="3896" y="11915"/>
                  <a:pt x="3678" y="12180"/>
                </a:cubicBezTo>
                <a:cubicBezTo>
                  <a:pt x="5226" y="12180"/>
                  <a:pt x="6621" y="12158"/>
                  <a:pt x="7994" y="12180"/>
                </a:cubicBezTo>
                <a:cubicBezTo>
                  <a:pt x="8343" y="12180"/>
                  <a:pt x="8713" y="12291"/>
                  <a:pt x="9062" y="12402"/>
                </a:cubicBezTo>
                <a:cubicBezTo>
                  <a:pt x="9432" y="12535"/>
                  <a:pt x="9498" y="12823"/>
                  <a:pt x="9411" y="13222"/>
                </a:cubicBezTo>
                <a:cubicBezTo>
                  <a:pt x="9149" y="14440"/>
                  <a:pt x="8931" y="15659"/>
                  <a:pt x="8713" y="16899"/>
                </a:cubicBezTo>
                <a:cubicBezTo>
                  <a:pt x="8669" y="17076"/>
                  <a:pt x="8713" y="17276"/>
                  <a:pt x="8713" y="17697"/>
                </a:cubicBezTo>
                <a:cubicBezTo>
                  <a:pt x="9912" y="16323"/>
                  <a:pt x="10500" y="14839"/>
                  <a:pt x="11459" y="13443"/>
                </a:cubicBezTo>
                <a:cubicBezTo>
                  <a:pt x="11873" y="13576"/>
                  <a:pt x="12353" y="13643"/>
                  <a:pt x="12702" y="13886"/>
                </a:cubicBezTo>
                <a:cubicBezTo>
                  <a:pt x="13377" y="14329"/>
                  <a:pt x="13944" y="14905"/>
                  <a:pt x="14598" y="15348"/>
                </a:cubicBezTo>
                <a:cubicBezTo>
                  <a:pt x="15383" y="15880"/>
                  <a:pt x="16146" y="16456"/>
                  <a:pt x="17235" y="16722"/>
                </a:cubicBezTo>
                <a:cubicBezTo>
                  <a:pt x="16080" y="14905"/>
                  <a:pt x="14707" y="13465"/>
                  <a:pt x="13792" y="11671"/>
                </a:cubicBezTo>
                <a:cubicBezTo>
                  <a:pt x="15078" y="10497"/>
                  <a:pt x="16778" y="10098"/>
                  <a:pt x="18238" y="8924"/>
                </a:cubicBezTo>
                <a:cubicBezTo>
                  <a:pt x="16429" y="8835"/>
                  <a:pt x="14816" y="8791"/>
                  <a:pt x="13225" y="8702"/>
                </a:cubicBezTo>
                <a:cubicBezTo>
                  <a:pt x="12331" y="8658"/>
                  <a:pt x="11917" y="8259"/>
                  <a:pt x="11699" y="7395"/>
                </a:cubicBezTo>
                <a:cubicBezTo>
                  <a:pt x="11329" y="6022"/>
                  <a:pt x="10958" y="4604"/>
                  <a:pt x="10522" y="2964"/>
                </a:cubicBezTo>
                <a:close/>
              </a:path>
            </a:pathLst>
          </a:custGeom>
          <a:solidFill>
            <a:srgbClr val="D0D3D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29" name="Google Shape;629;p37"/>
          <p:cNvSpPr/>
          <p:nvPr/>
        </p:nvSpPr>
        <p:spPr>
          <a:xfrm>
            <a:off x="2507350" y="454323"/>
            <a:ext cx="492080" cy="482418"/>
          </a:xfrm>
          <a:custGeom>
            <a:avLst/>
            <a:gdLst/>
            <a:ahLst/>
            <a:cxnLst/>
            <a:rect l="l" t="t" r="r" b="b"/>
            <a:pathLst>
              <a:path w="21439" h="21330" extrusionOk="0">
                <a:moveTo>
                  <a:pt x="15853" y="12533"/>
                </a:moveTo>
                <a:cubicBezTo>
                  <a:pt x="17198" y="14420"/>
                  <a:pt x="18504" y="16186"/>
                  <a:pt x="19849" y="18033"/>
                </a:cubicBezTo>
                <a:cubicBezTo>
                  <a:pt x="19730" y="18234"/>
                  <a:pt x="19611" y="18475"/>
                  <a:pt x="19453" y="18756"/>
                </a:cubicBezTo>
                <a:cubicBezTo>
                  <a:pt x="16763" y="18475"/>
                  <a:pt x="14587" y="17069"/>
                  <a:pt x="12412" y="15424"/>
                </a:cubicBezTo>
                <a:cubicBezTo>
                  <a:pt x="12214" y="15745"/>
                  <a:pt x="12016" y="15986"/>
                  <a:pt x="11858" y="16267"/>
                </a:cubicBezTo>
                <a:cubicBezTo>
                  <a:pt x="10908" y="18114"/>
                  <a:pt x="9484" y="19599"/>
                  <a:pt x="8139" y="21165"/>
                </a:cubicBezTo>
                <a:cubicBezTo>
                  <a:pt x="7862" y="21486"/>
                  <a:pt x="7031" y="21325"/>
                  <a:pt x="6754" y="20804"/>
                </a:cubicBezTo>
                <a:cubicBezTo>
                  <a:pt x="6596" y="20482"/>
                  <a:pt x="6557" y="20081"/>
                  <a:pt x="6596" y="19760"/>
                </a:cubicBezTo>
                <a:cubicBezTo>
                  <a:pt x="6794" y="18274"/>
                  <a:pt x="7110" y="16789"/>
                  <a:pt x="7348" y="15263"/>
                </a:cubicBezTo>
                <a:cubicBezTo>
                  <a:pt x="7427" y="14781"/>
                  <a:pt x="7427" y="14259"/>
                  <a:pt x="7506" y="13617"/>
                </a:cubicBezTo>
                <a:cubicBezTo>
                  <a:pt x="6675" y="13617"/>
                  <a:pt x="5924" y="13577"/>
                  <a:pt x="5172" y="13577"/>
                </a:cubicBezTo>
                <a:cubicBezTo>
                  <a:pt x="3827" y="13536"/>
                  <a:pt x="2521" y="13536"/>
                  <a:pt x="1176" y="13456"/>
                </a:cubicBezTo>
                <a:cubicBezTo>
                  <a:pt x="860" y="13456"/>
                  <a:pt x="504" y="13175"/>
                  <a:pt x="227" y="12934"/>
                </a:cubicBezTo>
                <a:cubicBezTo>
                  <a:pt x="-129" y="12613"/>
                  <a:pt x="-50" y="12292"/>
                  <a:pt x="346" y="12051"/>
                </a:cubicBezTo>
                <a:cubicBezTo>
                  <a:pt x="1493" y="11288"/>
                  <a:pt x="2640" y="10566"/>
                  <a:pt x="3748" y="9803"/>
                </a:cubicBezTo>
                <a:cubicBezTo>
                  <a:pt x="4618" y="9201"/>
                  <a:pt x="5488" y="8558"/>
                  <a:pt x="6398" y="7956"/>
                </a:cubicBezTo>
                <a:cubicBezTo>
                  <a:pt x="6794" y="7715"/>
                  <a:pt x="7031" y="7394"/>
                  <a:pt x="7190" y="6992"/>
                </a:cubicBezTo>
                <a:cubicBezTo>
                  <a:pt x="8060" y="4664"/>
                  <a:pt x="8970" y="2335"/>
                  <a:pt x="9840" y="87"/>
                </a:cubicBezTo>
                <a:cubicBezTo>
                  <a:pt x="11146" y="-114"/>
                  <a:pt x="11344" y="-34"/>
                  <a:pt x="11660" y="1050"/>
                </a:cubicBezTo>
                <a:cubicBezTo>
                  <a:pt x="11898" y="1813"/>
                  <a:pt x="12016" y="2616"/>
                  <a:pt x="12254" y="3419"/>
                </a:cubicBezTo>
                <a:cubicBezTo>
                  <a:pt x="12570" y="4583"/>
                  <a:pt x="12926" y="5748"/>
                  <a:pt x="13203" y="6912"/>
                </a:cubicBezTo>
                <a:cubicBezTo>
                  <a:pt x="13322" y="7394"/>
                  <a:pt x="13599" y="7474"/>
                  <a:pt x="14034" y="7474"/>
                </a:cubicBezTo>
                <a:cubicBezTo>
                  <a:pt x="14944" y="7474"/>
                  <a:pt x="15854" y="7474"/>
                  <a:pt x="16724" y="7554"/>
                </a:cubicBezTo>
                <a:cubicBezTo>
                  <a:pt x="18069" y="7635"/>
                  <a:pt x="19374" y="7795"/>
                  <a:pt x="20680" y="7916"/>
                </a:cubicBezTo>
                <a:cubicBezTo>
                  <a:pt x="21036" y="7956"/>
                  <a:pt x="21392" y="7956"/>
                  <a:pt x="21431" y="8398"/>
                </a:cubicBezTo>
                <a:cubicBezTo>
                  <a:pt x="21471" y="8839"/>
                  <a:pt x="21352" y="9160"/>
                  <a:pt x="20917" y="9401"/>
                </a:cubicBezTo>
                <a:cubicBezTo>
                  <a:pt x="19335" y="10325"/>
                  <a:pt x="17792" y="11248"/>
                  <a:pt x="16210" y="12171"/>
                </a:cubicBezTo>
                <a:cubicBezTo>
                  <a:pt x="16130" y="12292"/>
                  <a:pt x="16051" y="12412"/>
                  <a:pt x="15853" y="12533"/>
                </a:cubicBezTo>
                <a:close/>
                <a:moveTo>
                  <a:pt x="10552" y="3018"/>
                </a:moveTo>
                <a:cubicBezTo>
                  <a:pt x="10354" y="3339"/>
                  <a:pt x="10236" y="3500"/>
                  <a:pt x="10157" y="3700"/>
                </a:cubicBezTo>
                <a:cubicBezTo>
                  <a:pt x="9523" y="5346"/>
                  <a:pt x="8890" y="6952"/>
                  <a:pt x="8218" y="8598"/>
                </a:cubicBezTo>
                <a:cubicBezTo>
                  <a:pt x="8099" y="8880"/>
                  <a:pt x="7862" y="9120"/>
                  <a:pt x="7625" y="9321"/>
                </a:cubicBezTo>
                <a:cubicBezTo>
                  <a:pt x="6517" y="10124"/>
                  <a:pt x="5370" y="10847"/>
                  <a:pt x="4222" y="11650"/>
                </a:cubicBezTo>
                <a:cubicBezTo>
                  <a:pt x="4025" y="11770"/>
                  <a:pt x="3906" y="12011"/>
                  <a:pt x="3669" y="12292"/>
                </a:cubicBezTo>
                <a:cubicBezTo>
                  <a:pt x="5211" y="12292"/>
                  <a:pt x="6596" y="12292"/>
                  <a:pt x="7981" y="12292"/>
                </a:cubicBezTo>
                <a:cubicBezTo>
                  <a:pt x="8337" y="12292"/>
                  <a:pt x="8693" y="12412"/>
                  <a:pt x="9049" y="12533"/>
                </a:cubicBezTo>
                <a:cubicBezTo>
                  <a:pt x="9405" y="12653"/>
                  <a:pt x="9484" y="12975"/>
                  <a:pt x="9405" y="13376"/>
                </a:cubicBezTo>
                <a:cubicBezTo>
                  <a:pt x="9128" y="14581"/>
                  <a:pt x="8930" y="15825"/>
                  <a:pt x="8693" y="17030"/>
                </a:cubicBezTo>
                <a:cubicBezTo>
                  <a:pt x="8653" y="17190"/>
                  <a:pt x="8693" y="17391"/>
                  <a:pt x="8693" y="17833"/>
                </a:cubicBezTo>
                <a:cubicBezTo>
                  <a:pt x="9919" y="16468"/>
                  <a:pt x="10473" y="14982"/>
                  <a:pt x="11423" y="13577"/>
                </a:cubicBezTo>
                <a:cubicBezTo>
                  <a:pt x="11858" y="13737"/>
                  <a:pt x="12293" y="13778"/>
                  <a:pt x="12689" y="14019"/>
                </a:cubicBezTo>
                <a:cubicBezTo>
                  <a:pt x="13361" y="14460"/>
                  <a:pt x="13915" y="15022"/>
                  <a:pt x="14587" y="15504"/>
                </a:cubicBezTo>
                <a:cubicBezTo>
                  <a:pt x="15379" y="16026"/>
                  <a:pt x="16130" y="16588"/>
                  <a:pt x="17238" y="16869"/>
                </a:cubicBezTo>
                <a:cubicBezTo>
                  <a:pt x="16091" y="15062"/>
                  <a:pt x="14706" y="13617"/>
                  <a:pt x="13796" y="11810"/>
                </a:cubicBezTo>
                <a:cubicBezTo>
                  <a:pt x="15102" y="10646"/>
                  <a:pt x="16803" y="10245"/>
                  <a:pt x="18266" y="9080"/>
                </a:cubicBezTo>
                <a:cubicBezTo>
                  <a:pt x="16447" y="9000"/>
                  <a:pt x="14864" y="8960"/>
                  <a:pt x="13242" y="8839"/>
                </a:cubicBezTo>
                <a:cubicBezTo>
                  <a:pt x="12332" y="8799"/>
                  <a:pt x="11937" y="8398"/>
                  <a:pt x="11699" y="7555"/>
                </a:cubicBezTo>
                <a:cubicBezTo>
                  <a:pt x="11343" y="6109"/>
                  <a:pt x="10987" y="4664"/>
                  <a:pt x="10552" y="3018"/>
                </a:cubicBezTo>
                <a:close/>
              </a:path>
            </a:pathLst>
          </a:custGeom>
          <a:solidFill>
            <a:srgbClr val="D0D3D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0" name="Google Shape;630;p37"/>
          <p:cNvSpPr/>
          <p:nvPr/>
        </p:nvSpPr>
        <p:spPr>
          <a:xfrm>
            <a:off x="8899768" y="5266799"/>
            <a:ext cx="735827" cy="719061"/>
          </a:xfrm>
          <a:custGeom>
            <a:avLst/>
            <a:gdLst/>
            <a:ahLst/>
            <a:cxnLst/>
            <a:rect l="l" t="t" r="r" b="b"/>
            <a:pathLst>
              <a:path w="21425" h="21328" extrusionOk="0">
                <a:moveTo>
                  <a:pt x="15835" y="12522"/>
                </a:moveTo>
                <a:cubicBezTo>
                  <a:pt x="17183" y="14408"/>
                  <a:pt x="18479" y="16185"/>
                  <a:pt x="19800" y="18043"/>
                </a:cubicBezTo>
                <a:cubicBezTo>
                  <a:pt x="19695" y="18232"/>
                  <a:pt x="19563" y="18474"/>
                  <a:pt x="19430" y="18744"/>
                </a:cubicBezTo>
                <a:cubicBezTo>
                  <a:pt x="16734" y="18447"/>
                  <a:pt x="14566" y="17074"/>
                  <a:pt x="12398" y="15404"/>
                </a:cubicBezTo>
                <a:cubicBezTo>
                  <a:pt x="12186" y="15727"/>
                  <a:pt x="11975" y="15970"/>
                  <a:pt x="11843" y="16266"/>
                </a:cubicBezTo>
                <a:cubicBezTo>
                  <a:pt x="10891" y="18124"/>
                  <a:pt x="9463" y="19606"/>
                  <a:pt x="8141" y="21168"/>
                </a:cubicBezTo>
                <a:cubicBezTo>
                  <a:pt x="7850" y="21491"/>
                  <a:pt x="7031" y="21302"/>
                  <a:pt x="6766" y="20818"/>
                </a:cubicBezTo>
                <a:cubicBezTo>
                  <a:pt x="6608" y="20521"/>
                  <a:pt x="6555" y="20117"/>
                  <a:pt x="6608" y="19767"/>
                </a:cubicBezTo>
                <a:cubicBezTo>
                  <a:pt x="6819" y="18259"/>
                  <a:pt x="7110" y="16778"/>
                  <a:pt x="7348" y="15270"/>
                </a:cubicBezTo>
                <a:cubicBezTo>
                  <a:pt x="7427" y="14785"/>
                  <a:pt x="7427" y="14273"/>
                  <a:pt x="7480" y="13627"/>
                </a:cubicBezTo>
                <a:cubicBezTo>
                  <a:pt x="6634" y="13600"/>
                  <a:pt x="5894" y="13600"/>
                  <a:pt x="5154" y="13573"/>
                </a:cubicBezTo>
                <a:cubicBezTo>
                  <a:pt x="3832" y="13546"/>
                  <a:pt x="2483" y="13546"/>
                  <a:pt x="1161" y="13465"/>
                </a:cubicBezTo>
                <a:cubicBezTo>
                  <a:pt x="844" y="13438"/>
                  <a:pt x="474" y="13196"/>
                  <a:pt x="236" y="12953"/>
                </a:cubicBezTo>
                <a:cubicBezTo>
                  <a:pt x="-134" y="12603"/>
                  <a:pt x="-55" y="12334"/>
                  <a:pt x="368" y="12065"/>
                </a:cubicBezTo>
                <a:cubicBezTo>
                  <a:pt x="1505" y="11311"/>
                  <a:pt x="2642" y="10556"/>
                  <a:pt x="3779" y="9802"/>
                </a:cubicBezTo>
                <a:cubicBezTo>
                  <a:pt x="4651" y="9210"/>
                  <a:pt x="5524" y="8563"/>
                  <a:pt x="6396" y="7971"/>
                </a:cubicBezTo>
                <a:cubicBezTo>
                  <a:pt x="6766" y="7729"/>
                  <a:pt x="7004" y="7432"/>
                  <a:pt x="7163" y="7001"/>
                </a:cubicBezTo>
                <a:cubicBezTo>
                  <a:pt x="8035" y="4658"/>
                  <a:pt x="8934" y="2342"/>
                  <a:pt x="9807" y="80"/>
                </a:cubicBezTo>
                <a:cubicBezTo>
                  <a:pt x="11129" y="-109"/>
                  <a:pt x="11287" y="-28"/>
                  <a:pt x="11631" y="1076"/>
                </a:cubicBezTo>
                <a:cubicBezTo>
                  <a:pt x="11869" y="1857"/>
                  <a:pt x="12001" y="2665"/>
                  <a:pt x="12213" y="3446"/>
                </a:cubicBezTo>
                <a:cubicBezTo>
                  <a:pt x="12530" y="4631"/>
                  <a:pt x="12873" y="5789"/>
                  <a:pt x="13164" y="6974"/>
                </a:cubicBezTo>
                <a:cubicBezTo>
                  <a:pt x="13270" y="7432"/>
                  <a:pt x="13561" y="7540"/>
                  <a:pt x="13984" y="7540"/>
                </a:cubicBezTo>
                <a:cubicBezTo>
                  <a:pt x="14883" y="7540"/>
                  <a:pt x="15782" y="7540"/>
                  <a:pt x="16681" y="7621"/>
                </a:cubicBezTo>
                <a:cubicBezTo>
                  <a:pt x="18003" y="7701"/>
                  <a:pt x="19324" y="7863"/>
                  <a:pt x="20646" y="7971"/>
                </a:cubicBezTo>
                <a:cubicBezTo>
                  <a:pt x="20990" y="7998"/>
                  <a:pt x="21360" y="8025"/>
                  <a:pt x="21413" y="8456"/>
                </a:cubicBezTo>
                <a:cubicBezTo>
                  <a:pt x="21466" y="8886"/>
                  <a:pt x="21334" y="9210"/>
                  <a:pt x="20911" y="9452"/>
                </a:cubicBezTo>
                <a:cubicBezTo>
                  <a:pt x="19324" y="10368"/>
                  <a:pt x="17765" y="11310"/>
                  <a:pt x="16205" y="12253"/>
                </a:cubicBezTo>
                <a:cubicBezTo>
                  <a:pt x="16099" y="12280"/>
                  <a:pt x="15993" y="12388"/>
                  <a:pt x="15835" y="12522"/>
                </a:cubicBezTo>
                <a:close/>
                <a:moveTo>
                  <a:pt x="10521" y="3015"/>
                </a:moveTo>
                <a:cubicBezTo>
                  <a:pt x="10336" y="3338"/>
                  <a:pt x="10203" y="3500"/>
                  <a:pt x="10124" y="3688"/>
                </a:cubicBezTo>
                <a:cubicBezTo>
                  <a:pt x="9490" y="5331"/>
                  <a:pt x="8855" y="6947"/>
                  <a:pt x="8194" y="8590"/>
                </a:cubicBezTo>
                <a:cubicBezTo>
                  <a:pt x="8088" y="8860"/>
                  <a:pt x="7824" y="9129"/>
                  <a:pt x="7586" y="9317"/>
                </a:cubicBezTo>
                <a:cubicBezTo>
                  <a:pt x="6476" y="10098"/>
                  <a:pt x="5339" y="10853"/>
                  <a:pt x="4202" y="11661"/>
                </a:cubicBezTo>
                <a:cubicBezTo>
                  <a:pt x="4017" y="11795"/>
                  <a:pt x="3885" y="12011"/>
                  <a:pt x="3647" y="12280"/>
                </a:cubicBezTo>
                <a:cubicBezTo>
                  <a:pt x="5180" y="12280"/>
                  <a:pt x="6582" y="12253"/>
                  <a:pt x="7956" y="12280"/>
                </a:cubicBezTo>
                <a:cubicBezTo>
                  <a:pt x="8300" y="12280"/>
                  <a:pt x="8670" y="12388"/>
                  <a:pt x="9014" y="12522"/>
                </a:cubicBezTo>
                <a:cubicBezTo>
                  <a:pt x="9384" y="12657"/>
                  <a:pt x="9463" y="12953"/>
                  <a:pt x="9357" y="13357"/>
                </a:cubicBezTo>
                <a:cubicBezTo>
                  <a:pt x="9093" y="14569"/>
                  <a:pt x="8882" y="15808"/>
                  <a:pt x="8644" y="17047"/>
                </a:cubicBezTo>
                <a:cubicBezTo>
                  <a:pt x="8617" y="17236"/>
                  <a:pt x="8644" y="17424"/>
                  <a:pt x="8644" y="17855"/>
                </a:cubicBezTo>
                <a:cubicBezTo>
                  <a:pt x="9860" y="16482"/>
                  <a:pt x="10441" y="15000"/>
                  <a:pt x="11393" y="13600"/>
                </a:cubicBezTo>
                <a:cubicBezTo>
                  <a:pt x="11816" y="13734"/>
                  <a:pt x="12292" y="13815"/>
                  <a:pt x="12636" y="14058"/>
                </a:cubicBezTo>
                <a:cubicBezTo>
                  <a:pt x="13297" y="14489"/>
                  <a:pt x="13878" y="15081"/>
                  <a:pt x="14539" y="15539"/>
                </a:cubicBezTo>
                <a:cubicBezTo>
                  <a:pt x="15306" y="16078"/>
                  <a:pt x="16073" y="16643"/>
                  <a:pt x="17183" y="16913"/>
                </a:cubicBezTo>
                <a:cubicBezTo>
                  <a:pt x="16020" y="15081"/>
                  <a:pt x="14671" y="13654"/>
                  <a:pt x="13746" y="11849"/>
                </a:cubicBezTo>
                <a:cubicBezTo>
                  <a:pt x="15042" y="10664"/>
                  <a:pt x="16734" y="10260"/>
                  <a:pt x="18188" y="9102"/>
                </a:cubicBezTo>
                <a:cubicBezTo>
                  <a:pt x="16363" y="9021"/>
                  <a:pt x="14777" y="8967"/>
                  <a:pt x="13191" y="8887"/>
                </a:cubicBezTo>
                <a:cubicBezTo>
                  <a:pt x="12292" y="8833"/>
                  <a:pt x="11895" y="8456"/>
                  <a:pt x="11658" y="7594"/>
                </a:cubicBezTo>
                <a:cubicBezTo>
                  <a:pt x="11314" y="6058"/>
                  <a:pt x="10944" y="4631"/>
                  <a:pt x="10521" y="3015"/>
                </a:cubicBezTo>
                <a:close/>
              </a:path>
            </a:pathLst>
          </a:custGeom>
          <a:solidFill>
            <a:srgbClr val="D0D3D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1" name="Google Shape;631;p37"/>
          <p:cNvSpPr/>
          <p:nvPr/>
        </p:nvSpPr>
        <p:spPr>
          <a:xfrm>
            <a:off x="9181253" y="136519"/>
            <a:ext cx="1790638" cy="1109032"/>
          </a:xfrm>
          <a:custGeom>
            <a:avLst/>
            <a:gdLst/>
            <a:ahLst/>
            <a:cxnLst/>
            <a:rect l="l" t="t" r="r" b="b"/>
            <a:pathLst>
              <a:path w="21025" h="21156" extrusionOk="0">
                <a:moveTo>
                  <a:pt x="10247" y="3634"/>
                </a:moveTo>
                <a:cubicBezTo>
                  <a:pt x="10844" y="3149"/>
                  <a:pt x="11398" y="2733"/>
                  <a:pt x="11931" y="2248"/>
                </a:cubicBezTo>
                <a:cubicBezTo>
                  <a:pt x="12688" y="1573"/>
                  <a:pt x="13477" y="1815"/>
                  <a:pt x="14255" y="2041"/>
                </a:cubicBezTo>
                <a:cubicBezTo>
                  <a:pt x="15588" y="2422"/>
                  <a:pt x="16452" y="3721"/>
                  <a:pt x="16889" y="5799"/>
                </a:cubicBezTo>
                <a:cubicBezTo>
                  <a:pt x="16910" y="5886"/>
                  <a:pt x="16942" y="5973"/>
                  <a:pt x="16974" y="6059"/>
                </a:cubicBezTo>
                <a:cubicBezTo>
                  <a:pt x="16985" y="6094"/>
                  <a:pt x="16995" y="6111"/>
                  <a:pt x="17059" y="6198"/>
                </a:cubicBezTo>
                <a:cubicBezTo>
                  <a:pt x="17592" y="5973"/>
                  <a:pt x="18168" y="5903"/>
                  <a:pt x="18712" y="6267"/>
                </a:cubicBezTo>
                <a:cubicBezTo>
                  <a:pt x="19181" y="6596"/>
                  <a:pt x="19661" y="6960"/>
                  <a:pt x="20066" y="7445"/>
                </a:cubicBezTo>
                <a:cubicBezTo>
                  <a:pt x="20983" y="8536"/>
                  <a:pt x="21324" y="11394"/>
                  <a:pt x="20727" y="13282"/>
                </a:cubicBezTo>
                <a:cubicBezTo>
                  <a:pt x="20652" y="13525"/>
                  <a:pt x="20610" y="13819"/>
                  <a:pt x="20535" y="14062"/>
                </a:cubicBezTo>
                <a:cubicBezTo>
                  <a:pt x="20365" y="14668"/>
                  <a:pt x="20205" y="15292"/>
                  <a:pt x="19767" y="15534"/>
                </a:cubicBezTo>
                <a:cubicBezTo>
                  <a:pt x="19682" y="15586"/>
                  <a:pt x="19565" y="15673"/>
                  <a:pt x="19533" y="15794"/>
                </a:cubicBezTo>
                <a:cubicBezTo>
                  <a:pt x="19416" y="16262"/>
                  <a:pt x="19160" y="16279"/>
                  <a:pt x="18915" y="16435"/>
                </a:cubicBezTo>
                <a:cubicBezTo>
                  <a:pt x="18179" y="16885"/>
                  <a:pt x="17497" y="16504"/>
                  <a:pt x="16772" y="16158"/>
                </a:cubicBezTo>
                <a:cubicBezTo>
                  <a:pt x="16558" y="16937"/>
                  <a:pt x="16345" y="17682"/>
                  <a:pt x="16153" y="18444"/>
                </a:cubicBezTo>
                <a:cubicBezTo>
                  <a:pt x="15833" y="19691"/>
                  <a:pt x="15204" y="20540"/>
                  <a:pt x="14469" y="20869"/>
                </a:cubicBezTo>
                <a:cubicBezTo>
                  <a:pt x="13211" y="21458"/>
                  <a:pt x="11995" y="21181"/>
                  <a:pt x="10972" y="19674"/>
                </a:cubicBezTo>
                <a:cubicBezTo>
                  <a:pt x="10695" y="19258"/>
                  <a:pt x="10407" y="18877"/>
                  <a:pt x="10130" y="18513"/>
                </a:cubicBezTo>
                <a:cubicBezTo>
                  <a:pt x="8754" y="21389"/>
                  <a:pt x="5332" y="21094"/>
                  <a:pt x="4703" y="15725"/>
                </a:cubicBezTo>
                <a:cubicBezTo>
                  <a:pt x="4436" y="15932"/>
                  <a:pt x="4181" y="16002"/>
                  <a:pt x="4010" y="16521"/>
                </a:cubicBezTo>
                <a:cubicBezTo>
                  <a:pt x="3914" y="16816"/>
                  <a:pt x="3552" y="17006"/>
                  <a:pt x="3296" y="17041"/>
                </a:cubicBezTo>
                <a:cubicBezTo>
                  <a:pt x="2517" y="17145"/>
                  <a:pt x="1824" y="16850"/>
                  <a:pt x="1238" y="15880"/>
                </a:cubicBezTo>
                <a:cubicBezTo>
                  <a:pt x="705" y="14997"/>
                  <a:pt x="364" y="13975"/>
                  <a:pt x="108" y="12849"/>
                </a:cubicBezTo>
                <a:cubicBezTo>
                  <a:pt x="-276" y="11204"/>
                  <a:pt x="428" y="9264"/>
                  <a:pt x="1238" y="8328"/>
                </a:cubicBezTo>
                <a:cubicBezTo>
                  <a:pt x="1632" y="7878"/>
                  <a:pt x="2123" y="7653"/>
                  <a:pt x="2581" y="7341"/>
                </a:cubicBezTo>
                <a:cubicBezTo>
                  <a:pt x="2720" y="7237"/>
                  <a:pt x="2880" y="7202"/>
                  <a:pt x="3050" y="7116"/>
                </a:cubicBezTo>
                <a:cubicBezTo>
                  <a:pt x="2677" y="5366"/>
                  <a:pt x="3082" y="3946"/>
                  <a:pt x="3722" y="2699"/>
                </a:cubicBezTo>
                <a:cubicBezTo>
                  <a:pt x="4479" y="1226"/>
                  <a:pt x="5428" y="170"/>
                  <a:pt x="6643" y="14"/>
                </a:cubicBezTo>
                <a:cubicBezTo>
                  <a:pt x="7859" y="-142"/>
                  <a:pt x="9458" y="1053"/>
                  <a:pt x="10044" y="2959"/>
                </a:cubicBezTo>
                <a:cubicBezTo>
                  <a:pt x="10098" y="3253"/>
                  <a:pt x="10194" y="3478"/>
                  <a:pt x="10247" y="3634"/>
                </a:cubicBezTo>
                <a:close/>
                <a:moveTo>
                  <a:pt x="4980" y="13507"/>
                </a:moveTo>
                <a:cubicBezTo>
                  <a:pt x="5652" y="13923"/>
                  <a:pt x="5769" y="14235"/>
                  <a:pt x="5769" y="15309"/>
                </a:cubicBezTo>
                <a:cubicBezTo>
                  <a:pt x="5769" y="15846"/>
                  <a:pt x="5790" y="16400"/>
                  <a:pt x="5854" y="16937"/>
                </a:cubicBezTo>
                <a:cubicBezTo>
                  <a:pt x="6004" y="18080"/>
                  <a:pt x="6856" y="19068"/>
                  <a:pt x="7560" y="18894"/>
                </a:cubicBezTo>
                <a:cubicBezTo>
                  <a:pt x="8477" y="18686"/>
                  <a:pt x="9309" y="17734"/>
                  <a:pt x="9564" y="16106"/>
                </a:cubicBezTo>
                <a:cubicBezTo>
                  <a:pt x="9607" y="15846"/>
                  <a:pt x="9714" y="15413"/>
                  <a:pt x="9788" y="15413"/>
                </a:cubicBezTo>
                <a:cubicBezTo>
                  <a:pt x="10002" y="15430"/>
                  <a:pt x="10247" y="15551"/>
                  <a:pt x="10417" y="15759"/>
                </a:cubicBezTo>
                <a:cubicBezTo>
                  <a:pt x="10535" y="15898"/>
                  <a:pt x="10577" y="16244"/>
                  <a:pt x="10609" y="16521"/>
                </a:cubicBezTo>
                <a:cubicBezTo>
                  <a:pt x="10940" y="19379"/>
                  <a:pt x="13285" y="20765"/>
                  <a:pt x="14650" y="18860"/>
                </a:cubicBezTo>
                <a:cubicBezTo>
                  <a:pt x="15140" y="18167"/>
                  <a:pt x="15396" y="17197"/>
                  <a:pt x="15652" y="16261"/>
                </a:cubicBezTo>
                <a:cubicBezTo>
                  <a:pt x="15737" y="15932"/>
                  <a:pt x="15737" y="15499"/>
                  <a:pt x="15716" y="15118"/>
                </a:cubicBezTo>
                <a:cubicBezTo>
                  <a:pt x="15705" y="14806"/>
                  <a:pt x="15588" y="14391"/>
                  <a:pt x="15812" y="14269"/>
                </a:cubicBezTo>
                <a:cubicBezTo>
                  <a:pt x="15983" y="14183"/>
                  <a:pt x="16207" y="14408"/>
                  <a:pt x="16398" y="14529"/>
                </a:cubicBezTo>
                <a:cubicBezTo>
                  <a:pt x="16473" y="14564"/>
                  <a:pt x="16516" y="14720"/>
                  <a:pt x="16580" y="14772"/>
                </a:cubicBezTo>
                <a:cubicBezTo>
                  <a:pt x="17209" y="15291"/>
                  <a:pt x="17827" y="15655"/>
                  <a:pt x="18552" y="15049"/>
                </a:cubicBezTo>
                <a:cubicBezTo>
                  <a:pt x="19533" y="14252"/>
                  <a:pt x="19949" y="12849"/>
                  <a:pt x="20130" y="11273"/>
                </a:cubicBezTo>
                <a:cubicBezTo>
                  <a:pt x="20247" y="10234"/>
                  <a:pt x="20141" y="9125"/>
                  <a:pt x="19533" y="8397"/>
                </a:cubicBezTo>
                <a:cubicBezTo>
                  <a:pt x="19053" y="7826"/>
                  <a:pt x="18477" y="7670"/>
                  <a:pt x="17902" y="7583"/>
                </a:cubicBezTo>
                <a:cubicBezTo>
                  <a:pt x="17731" y="7549"/>
                  <a:pt x="17507" y="7722"/>
                  <a:pt x="17358" y="7912"/>
                </a:cubicBezTo>
                <a:cubicBezTo>
                  <a:pt x="17113" y="8224"/>
                  <a:pt x="16910" y="8605"/>
                  <a:pt x="16697" y="8952"/>
                </a:cubicBezTo>
                <a:cubicBezTo>
                  <a:pt x="15929" y="8553"/>
                  <a:pt x="15823" y="8224"/>
                  <a:pt x="16015" y="7081"/>
                </a:cubicBezTo>
                <a:cubicBezTo>
                  <a:pt x="16068" y="6735"/>
                  <a:pt x="16068" y="6302"/>
                  <a:pt x="16015" y="5955"/>
                </a:cubicBezTo>
                <a:cubicBezTo>
                  <a:pt x="15769" y="4621"/>
                  <a:pt x="15268" y="3755"/>
                  <a:pt x="14383" y="3461"/>
                </a:cubicBezTo>
                <a:cubicBezTo>
                  <a:pt x="13722" y="3236"/>
                  <a:pt x="13019" y="3218"/>
                  <a:pt x="12464" y="3617"/>
                </a:cubicBezTo>
                <a:cubicBezTo>
                  <a:pt x="11750" y="4136"/>
                  <a:pt x="11068" y="4899"/>
                  <a:pt x="10620" y="6076"/>
                </a:cubicBezTo>
                <a:cubicBezTo>
                  <a:pt x="10300" y="6925"/>
                  <a:pt x="9980" y="6873"/>
                  <a:pt x="9671" y="6007"/>
                </a:cubicBezTo>
                <a:cubicBezTo>
                  <a:pt x="9586" y="5782"/>
                  <a:pt x="9532" y="5453"/>
                  <a:pt x="9564" y="5193"/>
                </a:cubicBezTo>
                <a:cubicBezTo>
                  <a:pt x="9735" y="3703"/>
                  <a:pt x="8552" y="1573"/>
                  <a:pt x="7443" y="1521"/>
                </a:cubicBezTo>
                <a:cubicBezTo>
                  <a:pt x="6611" y="1486"/>
                  <a:pt x="5854" y="1885"/>
                  <a:pt x="5247" y="2768"/>
                </a:cubicBezTo>
                <a:cubicBezTo>
                  <a:pt x="4777" y="3444"/>
                  <a:pt x="4351" y="4206"/>
                  <a:pt x="4084" y="5193"/>
                </a:cubicBezTo>
                <a:cubicBezTo>
                  <a:pt x="3850" y="6024"/>
                  <a:pt x="3807" y="6787"/>
                  <a:pt x="4127" y="7566"/>
                </a:cubicBezTo>
                <a:cubicBezTo>
                  <a:pt x="4170" y="7670"/>
                  <a:pt x="4255" y="7774"/>
                  <a:pt x="4255" y="7878"/>
                </a:cubicBezTo>
                <a:cubicBezTo>
                  <a:pt x="4276" y="8190"/>
                  <a:pt x="4319" y="8553"/>
                  <a:pt x="4234" y="8779"/>
                </a:cubicBezTo>
                <a:cubicBezTo>
                  <a:pt x="4180" y="8934"/>
                  <a:pt x="3925" y="8917"/>
                  <a:pt x="3754" y="8917"/>
                </a:cubicBezTo>
                <a:cubicBezTo>
                  <a:pt x="3541" y="8917"/>
                  <a:pt x="3317" y="8779"/>
                  <a:pt x="3114" y="8848"/>
                </a:cubicBezTo>
                <a:cubicBezTo>
                  <a:pt x="2091" y="9177"/>
                  <a:pt x="1430" y="10234"/>
                  <a:pt x="1057" y="11775"/>
                </a:cubicBezTo>
                <a:cubicBezTo>
                  <a:pt x="982" y="12070"/>
                  <a:pt x="1014" y="12451"/>
                  <a:pt x="1025" y="12797"/>
                </a:cubicBezTo>
                <a:cubicBezTo>
                  <a:pt x="1046" y="13525"/>
                  <a:pt x="1313" y="14044"/>
                  <a:pt x="1568" y="14599"/>
                </a:cubicBezTo>
                <a:cubicBezTo>
                  <a:pt x="2059" y="15655"/>
                  <a:pt x="2645" y="15932"/>
                  <a:pt x="3402" y="15430"/>
                </a:cubicBezTo>
                <a:cubicBezTo>
                  <a:pt x="4031" y="15014"/>
                  <a:pt x="4607" y="14443"/>
                  <a:pt x="4980" y="13507"/>
                </a:cubicBezTo>
                <a:close/>
              </a:path>
            </a:pathLst>
          </a:custGeom>
          <a:solidFill>
            <a:srgbClr val="D0D3D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2" name="Google Shape;632;p37"/>
          <p:cNvSpPr/>
          <p:nvPr/>
        </p:nvSpPr>
        <p:spPr>
          <a:xfrm>
            <a:off x="609600" y="536045"/>
            <a:ext cx="1301741" cy="806159"/>
          </a:xfrm>
          <a:custGeom>
            <a:avLst/>
            <a:gdLst/>
            <a:ahLst/>
            <a:cxnLst/>
            <a:rect l="l" t="t" r="r" b="b"/>
            <a:pathLst>
              <a:path w="21022" h="21143" extrusionOk="0">
                <a:moveTo>
                  <a:pt x="10754" y="17532"/>
                </a:moveTo>
                <a:cubicBezTo>
                  <a:pt x="10152" y="18009"/>
                  <a:pt x="9595" y="18437"/>
                  <a:pt x="9067" y="18914"/>
                </a:cubicBezTo>
                <a:cubicBezTo>
                  <a:pt x="8305" y="19580"/>
                  <a:pt x="7513" y="19342"/>
                  <a:pt x="6750" y="19128"/>
                </a:cubicBezTo>
                <a:cubicBezTo>
                  <a:pt x="5416" y="18747"/>
                  <a:pt x="4551" y="17437"/>
                  <a:pt x="4126" y="15365"/>
                </a:cubicBezTo>
                <a:cubicBezTo>
                  <a:pt x="4111" y="15270"/>
                  <a:pt x="4067" y="15198"/>
                  <a:pt x="4038" y="15103"/>
                </a:cubicBezTo>
                <a:cubicBezTo>
                  <a:pt x="4023" y="15079"/>
                  <a:pt x="4008" y="15055"/>
                  <a:pt x="3964" y="14960"/>
                </a:cubicBezTo>
                <a:cubicBezTo>
                  <a:pt x="3436" y="15198"/>
                  <a:pt x="2850" y="15246"/>
                  <a:pt x="2307" y="14889"/>
                </a:cubicBezTo>
                <a:cubicBezTo>
                  <a:pt x="1838" y="14555"/>
                  <a:pt x="1354" y="14198"/>
                  <a:pt x="958" y="13722"/>
                </a:cubicBezTo>
                <a:cubicBezTo>
                  <a:pt x="49" y="12626"/>
                  <a:pt x="-303" y="9769"/>
                  <a:pt x="298" y="7887"/>
                </a:cubicBezTo>
                <a:cubicBezTo>
                  <a:pt x="372" y="7625"/>
                  <a:pt x="416" y="7363"/>
                  <a:pt x="489" y="7102"/>
                </a:cubicBezTo>
                <a:cubicBezTo>
                  <a:pt x="665" y="6506"/>
                  <a:pt x="826" y="5887"/>
                  <a:pt x="1251" y="5625"/>
                </a:cubicBezTo>
                <a:cubicBezTo>
                  <a:pt x="1339" y="5577"/>
                  <a:pt x="1457" y="5482"/>
                  <a:pt x="1486" y="5363"/>
                </a:cubicBezTo>
                <a:cubicBezTo>
                  <a:pt x="1603" y="4911"/>
                  <a:pt x="1867" y="4863"/>
                  <a:pt x="2102" y="4720"/>
                </a:cubicBezTo>
                <a:cubicBezTo>
                  <a:pt x="2835" y="4267"/>
                  <a:pt x="3524" y="4649"/>
                  <a:pt x="4243" y="5006"/>
                </a:cubicBezTo>
                <a:cubicBezTo>
                  <a:pt x="4448" y="4220"/>
                  <a:pt x="4668" y="3482"/>
                  <a:pt x="4859" y="2720"/>
                </a:cubicBezTo>
                <a:cubicBezTo>
                  <a:pt x="5181" y="1481"/>
                  <a:pt x="5797" y="624"/>
                  <a:pt x="6545" y="290"/>
                </a:cubicBezTo>
                <a:cubicBezTo>
                  <a:pt x="7806" y="-305"/>
                  <a:pt x="9023" y="-19"/>
                  <a:pt x="10050" y="1481"/>
                </a:cubicBezTo>
                <a:cubicBezTo>
                  <a:pt x="10328" y="1886"/>
                  <a:pt x="10622" y="2267"/>
                  <a:pt x="10900" y="2648"/>
                </a:cubicBezTo>
                <a:cubicBezTo>
                  <a:pt x="12279" y="-234"/>
                  <a:pt x="15695" y="76"/>
                  <a:pt x="16326" y="5434"/>
                </a:cubicBezTo>
                <a:cubicBezTo>
                  <a:pt x="16590" y="5244"/>
                  <a:pt x="16854" y="5172"/>
                  <a:pt x="17015" y="4649"/>
                </a:cubicBezTo>
                <a:cubicBezTo>
                  <a:pt x="17118" y="4339"/>
                  <a:pt x="17484" y="4172"/>
                  <a:pt x="17734" y="4125"/>
                </a:cubicBezTo>
                <a:cubicBezTo>
                  <a:pt x="18511" y="4029"/>
                  <a:pt x="19200" y="4315"/>
                  <a:pt x="19787" y="5291"/>
                </a:cubicBezTo>
                <a:cubicBezTo>
                  <a:pt x="20314" y="6173"/>
                  <a:pt x="20652" y="7197"/>
                  <a:pt x="20916" y="8316"/>
                </a:cubicBezTo>
                <a:cubicBezTo>
                  <a:pt x="21297" y="9959"/>
                  <a:pt x="20593" y="11888"/>
                  <a:pt x="19787" y="12841"/>
                </a:cubicBezTo>
                <a:cubicBezTo>
                  <a:pt x="19391" y="13293"/>
                  <a:pt x="18907" y="13508"/>
                  <a:pt x="18452" y="13817"/>
                </a:cubicBezTo>
                <a:cubicBezTo>
                  <a:pt x="18306" y="13912"/>
                  <a:pt x="18159" y="13960"/>
                  <a:pt x="17983" y="14032"/>
                </a:cubicBezTo>
                <a:cubicBezTo>
                  <a:pt x="18349" y="15770"/>
                  <a:pt x="17954" y="17199"/>
                  <a:pt x="17308" y="18437"/>
                </a:cubicBezTo>
                <a:cubicBezTo>
                  <a:pt x="16546" y="19914"/>
                  <a:pt x="15607" y="20962"/>
                  <a:pt x="14390" y="21128"/>
                </a:cubicBezTo>
                <a:cubicBezTo>
                  <a:pt x="13173" y="21295"/>
                  <a:pt x="11575" y="20104"/>
                  <a:pt x="10988" y="18199"/>
                </a:cubicBezTo>
                <a:cubicBezTo>
                  <a:pt x="10915" y="17913"/>
                  <a:pt x="10812" y="17675"/>
                  <a:pt x="10754" y="17532"/>
                </a:cubicBezTo>
                <a:close/>
                <a:moveTo>
                  <a:pt x="16033" y="7673"/>
                </a:moveTo>
                <a:cubicBezTo>
                  <a:pt x="15358" y="7268"/>
                  <a:pt x="15241" y="6958"/>
                  <a:pt x="15241" y="5887"/>
                </a:cubicBezTo>
                <a:cubicBezTo>
                  <a:pt x="15241" y="5339"/>
                  <a:pt x="15226" y="4791"/>
                  <a:pt x="15153" y="4267"/>
                </a:cubicBezTo>
                <a:cubicBezTo>
                  <a:pt x="15006" y="3124"/>
                  <a:pt x="14156" y="2148"/>
                  <a:pt x="13452" y="2315"/>
                </a:cubicBezTo>
                <a:cubicBezTo>
                  <a:pt x="12542" y="2529"/>
                  <a:pt x="11707" y="3482"/>
                  <a:pt x="11443" y="5101"/>
                </a:cubicBezTo>
                <a:cubicBezTo>
                  <a:pt x="11399" y="5363"/>
                  <a:pt x="11296" y="5792"/>
                  <a:pt x="11223" y="5792"/>
                </a:cubicBezTo>
                <a:cubicBezTo>
                  <a:pt x="11003" y="5768"/>
                  <a:pt x="10768" y="5649"/>
                  <a:pt x="10592" y="5434"/>
                </a:cubicBezTo>
                <a:cubicBezTo>
                  <a:pt x="10475" y="5291"/>
                  <a:pt x="10431" y="4934"/>
                  <a:pt x="10402" y="4672"/>
                </a:cubicBezTo>
                <a:cubicBezTo>
                  <a:pt x="10079" y="1814"/>
                  <a:pt x="7718" y="433"/>
                  <a:pt x="6354" y="2338"/>
                </a:cubicBezTo>
                <a:cubicBezTo>
                  <a:pt x="5856" y="3029"/>
                  <a:pt x="5607" y="4005"/>
                  <a:pt x="5357" y="4934"/>
                </a:cubicBezTo>
                <a:cubicBezTo>
                  <a:pt x="5269" y="5268"/>
                  <a:pt x="5269" y="5696"/>
                  <a:pt x="5284" y="6077"/>
                </a:cubicBezTo>
                <a:cubicBezTo>
                  <a:pt x="5299" y="6387"/>
                  <a:pt x="5416" y="6816"/>
                  <a:pt x="5181" y="6911"/>
                </a:cubicBezTo>
                <a:cubicBezTo>
                  <a:pt x="5020" y="6982"/>
                  <a:pt x="4785" y="6768"/>
                  <a:pt x="4595" y="6649"/>
                </a:cubicBezTo>
                <a:cubicBezTo>
                  <a:pt x="4521" y="6601"/>
                  <a:pt x="4477" y="6458"/>
                  <a:pt x="4419" y="6411"/>
                </a:cubicBezTo>
                <a:cubicBezTo>
                  <a:pt x="3788" y="5887"/>
                  <a:pt x="3172" y="5529"/>
                  <a:pt x="2439" y="6125"/>
                </a:cubicBezTo>
                <a:cubicBezTo>
                  <a:pt x="1457" y="6935"/>
                  <a:pt x="1046" y="8316"/>
                  <a:pt x="855" y="9888"/>
                </a:cubicBezTo>
                <a:cubicBezTo>
                  <a:pt x="738" y="10912"/>
                  <a:pt x="841" y="12031"/>
                  <a:pt x="1457" y="12769"/>
                </a:cubicBezTo>
                <a:cubicBezTo>
                  <a:pt x="1941" y="13341"/>
                  <a:pt x="2512" y="13484"/>
                  <a:pt x="3084" y="13579"/>
                </a:cubicBezTo>
                <a:cubicBezTo>
                  <a:pt x="3260" y="13603"/>
                  <a:pt x="3480" y="13436"/>
                  <a:pt x="3627" y="13245"/>
                </a:cubicBezTo>
                <a:cubicBezTo>
                  <a:pt x="3876" y="12936"/>
                  <a:pt x="4067" y="12555"/>
                  <a:pt x="4287" y="12198"/>
                </a:cubicBezTo>
                <a:cubicBezTo>
                  <a:pt x="5049" y="12579"/>
                  <a:pt x="5152" y="12912"/>
                  <a:pt x="4976" y="14079"/>
                </a:cubicBezTo>
                <a:cubicBezTo>
                  <a:pt x="4917" y="14436"/>
                  <a:pt x="4917" y="14865"/>
                  <a:pt x="4976" y="15198"/>
                </a:cubicBezTo>
                <a:cubicBezTo>
                  <a:pt x="5225" y="16532"/>
                  <a:pt x="5724" y="17389"/>
                  <a:pt x="6604" y="17699"/>
                </a:cubicBezTo>
                <a:cubicBezTo>
                  <a:pt x="7264" y="17913"/>
                  <a:pt x="7967" y="17961"/>
                  <a:pt x="8525" y="17556"/>
                </a:cubicBezTo>
                <a:cubicBezTo>
                  <a:pt x="9243" y="17032"/>
                  <a:pt x="9932" y="16270"/>
                  <a:pt x="10372" y="15079"/>
                </a:cubicBezTo>
                <a:cubicBezTo>
                  <a:pt x="10695" y="14222"/>
                  <a:pt x="11003" y="14270"/>
                  <a:pt x="11326" y="15151"/>
                </a:cubicBezTo>
                <a:cubicBezTo>
                  <a:pt x="11414" y="15389"/>
                  <a:pt x="11458" y="15698"/>
                  <a:pt x="11428" y="15960"/>
                </a:cubicBezTo>
                <a:cubicBezTo>
                  <a:pt x="11252" y="17461"/>
                  <a:pt x="12440" y="19580"/>
                  <a:pt x="13540" y="19628"/>
                </a:cubicBezTo>
                <a:cubicBezTo>
                  <a:pt x="14376" y="19675"/>
                  <a:pt x="15123" y="19271"/>
                  <a:pt x="15739" y="18389"/>
                </a:cubicBezTo>
                <a:cubicBezTo>
                  <a:pt x="16209" y="17723"/>
                  <a:pt x="16634" y="16937"/>
                  <a:pt x="16898" y="15984"/>
                </a:cubicBezTo>
                <a:cubicBezTo>
                  <a:pt x="17132" y="15150"/>
                  <a:pt x="17176" y="14388"/>
                  <a:pt x="16854" y="13603"/>
                </a:cubicBezTo>
                <a:cubicBezTo>
                  <a:pt x="16810" y="13507"/>
                  <a:pt x="16737" y="13388"/>
                  <a:pt x="16722" y="13293"/>
                </a:cubicBezTo>
                <a:cubicBezTo>
                  <a:pt x="16707" y="12983"/>
                  <a:pt x="16663" y="12626"/>
                  <a:pt x="16737" y="12388"/>
                </a:cubicBezTo>
                <a:cubicBezTo>
                  <a:pt x="16795" y="12245"/>
                  <a:pt x="17045" y="12245"/>
                  <a:pt x="17220" y="12245"/>
                </a:cubicBezTo>
                <a:cubicBezTo>
                  <a:pt x="17440" y="12245"/>
                  <a:pt x="17660" y="12388"/>
                  <a:pt x="17866" y="12317"/>
                </a:cubicBezTo>
                <a:cubicBezTo>
                  <a:pt x="18892" y="11983"/>
                  <a:pt x="19552" y="10935"/>
                  <a:pt x="19933" y="9387"/>
                </a:cubicBezTo>
                <a:cubicBezTo>
                  <a:pt x="20007" y="9078"/>
                  <a:pt x="19977" y="8697"/>
                  <a:pt x="19963" y="8363"/>
                </a:cubicBezTo>
                <a:cubicBezTo>
                  <a:pt x="19948" y="7649"/>
                  <a:pt x="19669" y="7101"/>
                  <a:pt x="19420" y="6577"/>
                </a:cubicBezTo>
                <a:cubicBezTo>
                  <a:pt x="18936" y="5529"/>
                  <a:pt x="18335" y="5244"/>
                  <a:pt x="17587" y="5744"/>
                </a:cubicBezTo>
                <a:cubicBezTo>
                  <a:pt x="16971" y="6149"/>
                  <a:pt x="16399" y="6720"/>
                  <a:pt x="16033" y="7673"/>
                </a:cubicBezTo>
                <a:close/>
              </a:path>
            </a:pathLst>
          </a:custGeom>
          <a:solidFill>
            <a:srgbClr val="D0D3D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633" name="Google Shape;633;p37"/>
          <p:cNvSpPr txBox="1">
            <a:spLocks noGrp="1"/>
          </p:cNvSpPr>
          <p:nvPr>
            <p:ph type="dt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4" name="Google Shape;634;p37"/>
          <p:cNvSpPr txBox="1">
            <a:spLocks noGrp="1"/>
          </p:cNvSpPr>
          <p:nvPr>
            <p:ph type="ft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5" name="Google Shape;635;p37"/>
          <p:cNvSpPr txBox="1">
            <a:spLocks noGrp="1"/>
          </p:cNvSpPr>
          <p:nvPr>
            <p:ph type="sldNum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lvl="0" indent="0" algn="r">
              <a:spcBef>
                <a:spcPts val="0"/>
              </a:spcBef>
              <a:buNone/>
              <a:defRPr/>
            </a:lvl1pPr>
            <a:lvl2pPr marL="0" lvl="1" indent="0" algn="r">
              <a:spcBef>
                <a:spcPts val="0"/>
              </a:spcBef>
              <a:buNone/>
              <a:defRPr/>
            </a:lvl2pPr>
            <a:lvl3pPr marL="0" lvl="2" indent="0" algn="r">
              <a:spcBef>
                <a:spcPts val="0"/>
              </a:spcBef>
              <a:buNone/>
              <a:defRPr/>
            </a:lvl3pPr>
            <a:lvl4pPr marL="0" lvl="3" indent="0" algn="r">
              <a:spcBef>
                <a:spcPts val="0"/>
              </a:spcBef>
              <a:buNone/>
              <a:defRPr/>
            </a:lvl4pPr>
            <a:lvl5pPr marL="0" lvl="4" indent="0" algn="r">
              <a:spcBef>
                <a:spcPts val="0"/>
              </a:spcBef>
              <a:buNone/>
              <a:defRPr/>
            </a:lvl5pPr>
            <a:lvl6pPr marL="0" lvl="5" indent="0" algn="r">
              <a:spcBef>
                <a:spcPts val="0"/>
              </a:spcBef>
              <a:buNone/>
              <a:defRPr/>
            </a:lvl6pPr>
            <a:lvl7pPr marL="0" lvl="6" indent="0" algn="r">
              <a:spcBef>
                <a:spcPts val="0"/>
              </a:spcBef>
              <a:buNone/>
              <a:defRPr/>
            </a:lvl7pPr>
            <a:lvl8pPr marL="0" lvl="7" indent="0" algn="r">
              <a:spcBef>
                <a:spcPts val="0"/>
              </a:spcBef>
              <a:buNone/>
              <a:defRPr/>
            </a:lvl8pPr>
            <a:lvl9pPr marL="0" lvl="8" indent="0" algn="r">
              <a:spcBef>
                <a:spcPts val="0"/>
              </a:spcBef>
              <a:buNone/>
              <a:defRPr/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636" name="Google Shape;636;p37"/>
          <p:cNvSpPr txBox="1">
            <a:spLocks noGrp="1"/>
          </p:cNvSpPr>
          <p:nvPr>
            <p:ph type="title"/>
          </p:nvPr>
        </p:nvSpPr>
        <p:spPr>
          <a:xfrm rot="-209729">
            <a:off x="4875813" y="2263436"/>
            <a:ext cx="5758120" cy="233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  <a:defRPr sz="54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37" name="Google Shape;637;p37"/>
          <p:cNvSpPr txBox="1">
            <a:spLocks noGrp="1"/>
          </p:cNvSpPr>
          <p:nvPr>
            <p:ph type="body" idx="1"/>
          </p:nvPr>
        </p:nvSpPr>
        <p:spPr>
          <a:xfrm rot="-209729">
            <a:off x="4194459" y="1679783"/>
            <a:ext cx="6711873" cy="4905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  <a:defRPr sz="2800" b="1" i="0">
                <a:solidFill>
                  <a:schemeClr val="lt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lvl="1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marL="1371600" lvl="2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marL="1828800" lvl="3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marL="2286000" lvl="4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marL="2743200" lvl="5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marL="3200400" lvl="6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marL="3657600" lvl="7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marL="4114800" lvl="8" indent="-228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>
            <a:endParaRPr/>
          </a:p>
        </p:txBody>
      </p:sp>
      <p:grpSp>
        <p:nvGrpSpPr>
          <p:cNvPr id="638" name="Google Shape;638;p37"/>
          <p:cNvGrpSpPr/>
          <p:nvPr/>
        </p:nvGrpSpPr>
        <p:grpSpPr>
          <a:xfrm>
            <a:off x="2025657" y="525505"/>
            <a:ext cx="1855874" cy="4228654"/>
            <a:chOff x="2025657" y="525505"/>
            <a:chExt cx="1855874" cy="4228654"/>
          </a:xfrm>
        </p:grpSpPr>
        <p:sp>
          <p:nvSpPr>
            <p:cNvPr id="639" name="Google Shape;639;p37"/>
            <p:cNvSpPr/>
            <p:nvPr/>
          </p:nvSpPr>
          <p:spPr>
            <a:xfrm>
              <a:off x="2298506" y="1189815"/>
              <a:ext cx="1570821" cy="2744012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12811" y="0"/>
                  </a:moveTo>
                  <a:lnTo>
                    <a:pt x="21600" y="1870"/>
                  </a:lnTo>
                  <a:lnTo>
                    <a:pt x="8789" y="21600"/>
                  </a:lnTo>
                  <a:lnTo>
                    <a:pt x="4543" y="21105"/>
                  </a:lnTo>
                  <a:lnTo>
                    <a:pt x="0" y="19730"/>
                  </a:lnTo>
                  <a:lnTo>
                    <a:pt x="12811" y="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0" name="Google Shape;640;p37"/>
            <p:cNvSpPr/>
            <p:nvPr/>
          </p:nvSpPr>
          <p:spPr>
            <a:xfrm>
              <a:off x="2025657" y="4031899"/>
              <a:ext cx="779463" cy="722260"/>
            </a:xfrm>
            <a:custGeom>
              <a:avLst/>
              <a:gdLst/>
              <a:ahLst/>
              <a:cxnLst/>
              <a:rect l="l" t="t" r="r" b="b"/>
              <a:pathLst>
                <a:path w="20834" h="20775" extrusionOk="0">
                  <a:moveTo>
                    <a:pt x="9864" y="20372"/>
                  </a:moveTo>
                  <a:lnTo>
                    <a:pt x="3845" y="17969"/>
                  </a:lnTo>
                  <a:cubicBezTo>
                    <a:pt x="787" y="16742"/>
                    <a:pt x="-766" y="13085"/>
                    <a:pt x="375" y="9794"/>
                  </a:cubicBezTo>
                  <a:lnTo>
                    <a:pt x="3748" y="0"/>
                  </a:lnTo>
                  <a:lnTo>
                    <a:pt x="12865" y="2384"/>
                  </a:lnTo>
                  <a:lnTo>
                    <a:pt x="20834" y="6843"/>
                  </a:lnTo>
                  <a:lnTo>
                    <a:pt x="17461" y="16637"/>
                  </a:lnTo>
                  <a:cubicBezTo>
                    <a:pt x="16320" y="19928"/>
                    <a:pt x="12922" y="21600"/>
                    <a:pt x="9864" y="20372"/>
                  </a:cubicBezTo>
                  <a:close/>
                </a:path>
              </a:pathLst>
            </a:custGeom>
            <a:solidFill>
              <a:srgbClr val="F39586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1" name="Google Shape;641;p37"/>
            <p:cNvSpPr/>
            <p:nvPr/>
          </p:nvSpPr>
          <p:spPr>
            <a:xfrm>
              <a:off x="3695388" y="525505"/>
              <a:ext cx="186143" cy="204253"/>
            </a:xfrm>
            <a:custGeom>
              <a:avLst/>
              <a:gdLst/>
              <a:ahLst/>
              <a:cxnLst/>
              <a:rect l="l" t="t" r="r" b="b"/>
              <a:pathLst>
                <a:path w="21600" h="19913" extrusionOk="0">
                  <a:moveTo>
                    <a:pt x="21495" y="19913"/>
                  </a:moveTo>
                  <a:lnTo>
                    <a:pt x="21600" y="4775"/>
                  </a:lnTo>
                  <a:cubicBezTo>
                    <a:pt x="21600" y="349"/>
                    <a:pt x="15067" y="-1687"/>
                    <a:pt x="11696" y="1677"/>
                  </a:cubicBezTo>
                  <a:lnTo>
                    <a:pt x="0" y="13185"/>
                  </a:lnTo>
                  <a:cubicBezTo>
                    <a:pt x="3793" y="13539"/>
                    <a:pt x="7481" y="14336"/>
                    <a:pt x="11169" y="15487"/>
                  </a:cubicBezTo>
                  <a:cubicBezTo>
                    <a:pt x="14962" y="16637"/>
                    <a:pt x="18334" y="18143"/>
                    <a:pt x="21495" y="19913"/>
                  </a:cubicBezTo>
                  <a:close/>
                </a:path>
              </a:pathLst>
            </a:custGeom>
            <a:solidFill>
              <a:srgbClr val="342D2B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2" name="Google Shape;642;p37"/>
            <p:cNvSpPr/>
            <p:nvPr/>
          </p:nvSpPr>
          <p:spPr>
            <a:xfrm>
              <a:off x="3233761" y="654087"/>
              <a:ext cx="642877" cy="814963"/>
            </a:xfrm>
            <a:custGeom>
              <a:avLst/>
              <a:gdLst/>
              <a:ahLst/>
              <a:cxnLst/>
              <a:rect l="l" t="t" r="r" b="b"/>
              <a:pathLst>
                <a:path w="21600" h="20958" extrusionOk="0">
                  <a:moveTo>
                    <a:pt x="21478" y="19615"/>
                  </a:moveTo>
                  <a:lnTo>
                    <a:pt x="21600" y="1775"/>
                  </a:lnTo>
                  <a:cubicBezTo>
                    <a:pt x="20685" y="1308"/>
                    <a:pt x="19708" y="911"/>
                    <a:pt x="18641" y="607"/>
                  </a:cubicBezTo>
                  <a:cubicBezTo>
                    <a:pt x="17573" y="304"/>
                    <a:pt x="16475" y="117"/>
                    <a:pt x="15407" y="0"/>
                  </a:cubicBezTo>
                  <a:lnTo>
                    <a:pt x="275" y="13590"/>
                  </a:lnTo>
                  <a:lnTo>
                    <a:pt x="0" y="13824"/>
                  </a:lnTo>
                  <a:lnTo>
                    <a:pt x="0" y="13824"/>
                  </a:lnTo>
                  <a:cubicBezTo>
                    <a:pt x="1281" y="16860"/>
                    <a:pt x="5125" y="18611"/>
                    <a:pt x="9305" y="19802"/>
                  </a:cubicBezTo>
                  <a:cubicBezTo>
                    <a:pt x="13485" y="20993"/>
                    <a:pt x="17908" y="21600"/>
                    <a:pt x="21478" y="19942"/>
                  </a:cubicBezTo>
                  <a:lnTo>
                    <a:pt x="21478" y="19942"/>
                  </a:lnTo>
                  <a:lnTo>
                    <a:pt x="21478" y="19615"/>
                  </a:lnTo>
                  <a:close/>
                </a:path>
              </a:pathLst>
            </a:custGeom>
            <a:solidFill>
              <a:srgbClr val="F7B66C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3" name="Google Shape;643;p37"/>
            <p:cNvSpPr/>
            <p:nvPr/>
          </p:nvSpPr>
          <p:spPr>
            <a:xfrm>
              <a:off x="2498269" y="1453140"/>
              <a:ext cx="826294" cy="222372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0"/>
                  </a:moveTo>
                  <a:cubicBezTo>
                    <a:pt x="14811" y="6941"/>
                    <a:pt x="7050" y="14703"/>
                    <a:pt x="0" y="21600"/>
                  </a:cubicBezTo>
                  <a:cubicBezTo>
                    <a:pt x="6789" y="14668"/>
                    <a:pt x="14550" y="6906"/>
                    <a:pt x="21600" y="0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4" name="Google Shape;644;p37"/>
            <p:cNvSpPr/>
            <p:nvPr/>
          </p:nvSpPr>
          <p:spPr>
            <a:xfrm>
              <a:off x="2797913" y="1562101"/>
              <a:ext cx="826294" cy="2223726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600" y="0"/>
                  </a:moveTo>
                  <a:cubicBezTo>
                    <a:pt x="14811" y="6941"/>
                    <a:pt x="7050" y="14703"/>
                    <a:pt x="0" y="21600"/>
                  </a:cubicBezTo>
                  <a:cubicBezTo>
                    <a:pt x="6765" y="14668"/>
                    <a:pt x="14550" y="6906"/>
                    <a:pt x="21600" y="0"/>
                  </a:cubicBezTo>
                  <a:lnTo>
                    <a:pt x="2160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5" name="Google Shape;645;p37"/>
            <p:cNvSpPr/>
            <p:nvPr/>
          </p:nvSpPr>
          <p:spPr>
            <a:xfrm>
              <a:off x="2171384" y="3695934"/>
              <a:ext cx="763176" cy="571207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3510" y="0"/>
                  </a:moveTo>
                  <a:lnTo>
                    <a:pt x="21600" y="8984"/>
                  </a:lnTo>
                  <a:lnTo>
                    <a:pt x="18090" y="21600"/>
                  </a:lnTo>
                  <a:lnTo>
                    <a:pt x="0" y="12616"/>
                  </a:lnTo>
                  <a:close/>
                </a:path>
              </a:pathLst>
            </a:custGeom>
            <a:solidFill>
              <a:srgbClr val="939598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6" name="Google Shape;646;p37"/>
            <p:cNvSpPr/>
            <p:nvPr/>
          </p:nvSpPr>
          <p:spPr>
            <a:xfrm>
              <a:off x="2352986" y="3823056"/>
              <a:ext cx="453099" cy="168893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cubicBezTo>
                    <a:pt x="7315" y="6503"/>
                    <a:pt x="14501" y="13703"/>
                    <a:pt x="21600" y="21600"/>
                  </a:cubicBezTo>
                  <a:cubicBezTo>
                    <a:pt x="14285" y="15097"/>
                    <a:pt x="7099" y="7897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47" name="Google Shape;647;p37"/>
            <p:cNvSpPr/>
            <p:nvPr/>
          </p:nvSpPr>
          <p:spPr>
            <a:xfrm>
              <a:off x="2307586" y="3950178"/>
              <a:ext cx="453099" cy="168893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0" y="0"/>
                  </a:moveTo>
                  <a:cubicBezTo>
                    <a:pt x="7315" y="6503"/>
                    <a:pt x="14501" y="13703"/>
                    <a:pt x="21600" y="21600"/>
                  </a:cubicBezTo>
                  <a:cubicBezTo>
                    <a:pt x="14285" y="15097"/>
                    <a:pt x="7099" y="7897"/>
                    <a:pt x="0" y="0"/>
                  </a:cubicBezTo>
                  <a:lnTo>
                    <a:pt x="0" y="0"/>
                  </a:ln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11">
  <p:cSld name="2_11">
    <p:spTree>
      <p:nvGrpSpPr>
        <p:cNvPr id="1" name="Shape 66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64" name="Google Shape;664;p39"/>
          <p:cNvGrpSpPr/>
          <p:nvPr/>
        </p:nvGrpSpPr>
        <p:grpSpPr>
          <a:xfrm>
            <a:off x="0" y="2215572"/>
            <a:ext cx="12192000" cy="3646541"/>
            <a:chOff x="81940399" y="128206500"/>
            <a:chExt cx="16269948" cy="4866227"/>
          </a:xfrm>
        </p:grpSpPr>
        <p:sp>
          <p:nvSpPr>
            <p:cNvPr id="665" name="Google Shape;665;p39"/>
            <p:cNvSpPr/>
            <p:nvPr/>
          </p:nvSpPr>
          <p:spPr>
            <a:xfrm>
              <a:off x="82283300" y="128943100"/>
              <a:ext cx="4947681" cy="4129627"/>
            </a:xfrm>
            <a:custGeom>
              <a:avLst/>
              <a:gdLst/>
              <a:ahLst/>
              <a:cxnLst/>
              <a:rect l="l" t="t" r="r" b="b"/>
              <a:pathLst>
                <a:path w="21358" h="20621" extrusionOk="0">
                  <a:moveTo>
                    <a:pt x="21271" y="6209"/>
                  </a:moveTo>
                  <a:cubicBezTo>
                    <a:pt x="21227" y="5721"/>
                    <a:pt x="21167" y="5239"/>
                    <a:pt x="21079" y="4776"/>
                  </a:cubicBezTo>
                  <a:cubicBezTo>
                    <a:pt x="20296" y="496"/>
                    <a:pt x="15679" y="-925"/>
                    <a:pt x="12483" y="584"/>
                  </a:cubicBezTo>
                  <a:cubicBezTo>
                    <a:pt x="11168" y="1200"/>
                    <a:pt x="10131" y="1961"/>
                    <a:pt x="8668" y="1992"/>
                  </a:cubicBezTo>
                  <a:cubicBezTo>
                    <a:pt x="7089" y="2030"/>
                    <a:pt x="5554" y="1815"/>
                    <a:pt x="4041" y="2474"/>
                  </a:cubicBezTo>
                  <a:cubicBezTo>
                    <a:pt x="2725" y="3045"/>
                    <a:pt x="1689" y="4161"/>
                    <a:pt x="1113" y="5639"/>
                  </a:cubicBezTo>
                  <a:cubicBezTo>
                    <a:pt x="329" y="7649"/>
                    <a:pt x="-230" y="10395"/>
                    <a:pt x="93" y="12596"/>
                  </a:cubicBezTo>
                  <a:cubicBezTo>
                    <a:pt x="280" y="13858"/>
                    <a:pt x="888" y="15101"/>
                    <a:pt x="1881" y="15665"/>
                  </a:cubicBezTo>
                  <a:cubicBezTo>
                    <a:pt x="2654" y="16103"/>
                    <a:pt x="3679" y="16172"/>
                    <a:pt x="4128" y="17029"/>
                  </a:cubicBezTo>
                  <a:cubicBezTo>
                    <a:pt x="4413" y="17574"/>
                    <a:pt x="4353" y="18271"/>
                    <a:pt x="4496" y="18893"/>
                  </a:cubicBezTo>
                  <a:cubicBezTo>
                    <a:pt x="4748" y="19977"/>
                    <a:pt x="5762" y="20675"/>
                    <a:pt x="6716" y="20618"/>
                  </a:cubicBezTo>
                  <a:cubicBezTo>
                    <a:pt x="7050" y="20599"/>
                    <a:pt x="7177" y="20111"/>
                    <a:pt x="6913" y="19876"/>
                  </a:cubicBezTo>
                  <a:cubicBezTo>
                    <a:pt x="6557" y="19565"/>
                    <a:pt x="6299" y="19102"/>
                    <a:pt x="6217" y="18595"/>
                  </a:cubicBezTo>
                  <a:cubicBezTo>
                    <a:pt x="6086" y="17771"/>
                    <a:pt x="6436" y="16870"/>
                    <a:pt x="7056" y="16439"/>
                  </a:cubicBezTo>
                  <a:cubicBezTo>
                    <a:pt x="7538" y="16103"/>
                    <a:pt x="8130" y="16046"/>
                    <a:pt x="8695" y="16027"/>
                  </a:cubicBezTo>
                  <a:cubicBezTo>
                    <a:pt x="11091" y="15957"/>
                    <a:pt x="13503" y="16451"/>
                    <a:pt x="15871" y="16020"/>
                  </a:cubicBezTo>
                  <a:cubicBezTo>
                    <a:pt x="17286" y="15767"/>
                    <a:pt x="18700" y="15094"/>
                    <a:pt x="19764" y="13965"/>
                  </a:cubicBezTo>
                  <a:cubicBezTo>
                    <a:pt x="20953" y="12710"/>
                    <a:pt x="21288" y="11042"/>
                    <a:pt x="21348" y="9215"/>
                  </a:cubicBezTo>
                  <a:cubicBezTo>
                    <a:pt x="21370" y="8251"/>
                    <a:pt x="21359" y="7211"/>
                    <a:pt x="21271" y="6209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6" name="Google Shape;666;p39"/>
            <p:cNvSpPr/>
            <p:nvPr/>
          </p:nvSpPr>
          <p:spPr>
            <a:xfrm>
              <a:off x="87769699" y="128968499"/>
              <a:ext cx="4499647" cy="3503086"/>
            </a:xfrm>
            <a:custGeom>
              <a:avLst/>
              <a:gdLst/>
              <a:ahLst/>
              <a:cxnLst/>
              <a:rect l="l" t="t" r="r" b="b"/>
              <a:pathLst>
                <a:path w="20235" h="21347" extrusionOk="0">
                  <a:moveTo>
                    <a:pt x="19101" y="14945"/>
                  </a:moveTo>
                  <a:cubicBezTo>
                    <a:pt x="20597" y="12499"/>
                    <a:pt x="20546" y="8738"/>
                    <a:pt x="19341" y="6022"/>
                  </a:cubicBezTo>
                  <a:cubicBezTo>
                    <a:pt x="18130" y="3305"/>
                    <a:pt x="15959" y="1556"/>
                    <a:pt x="13692" y="759"/>
                  </a:cubicBezTo>
                  <a:cubicBezTo>
                    <a:pt x="11476" y="-15"/>
                    <a:pt x="9197" y="-131"/>
                    <a:pt x="6930" y="117"/>
                  </a:cubicBezTo>
                  <a:cubicBezTo>
                    <a:pt x="5445" y="279"/>
                    <a:pt x="3823" y="550"/>
                    <a:pt x="2829" y="2237"/>
                  </a:cubicBezTo>
                  <a:cubicBezTo>
                    <a:pt x="2270" y="3189"/>
                    <a:pt x="1961" y="4474"/>
                    <a:pt x="1596" y="5573"/>
                  </a:cubicBezTo>
                  <a:cubicBezTo>
                    <a:pt x="716" y="8220"/>
                    <a:pt x="-1003" y="11834"/>
                    <a:pt x="773" y="14473"/>
                  </a:cubicBezTo>
                  <a:cubicBezTo>
                    <a:pt x="1950" y="16214"/>
                    <a:pt x="3657" y="17646"/>
                    <a:pt x="5217" y="18667"/>
                  </a:cubicBezTo>
                  <a:cubicBezTo>
                    <a:pt x="7050" y="19867"/>
                    <a:pt x="9135" y="19975"/>
                    <a:pt x="11122" y="19619"/>
                  </a:cubicBezTo>
                  <a:cubicBezTo>
                    <a:pt x="12104" y="19441"/>
                    <a:pt x="13098" y="19240"/>
                    <a:pt x="14069" y="18985"/>
                  </a:cubicBezTo>
                  <a:cubicBezTo>
                    <a:pt x="14594" y="18853"/>
                    <a:pt x="15114" y="18698"/>
                    <a:pt x="15634" y="18513"/>
                  </a:cubicBezTo>
                  <a:cubicBezTo>
                    <a:pt x="15782" y="18458"/>
                    <a:pt x="17022" y="17832"/>
                    <a:pt x="17073" y="17901"/>
                  </a:cubicBezTo>
                  <a:cubicBezTo>
                    <a:pt x="17639" y="18714"/>
                    <a:pt x="17661" y="20022"/>
                    <a:pt x="17262" y="20974"/>
                  </a:cubicBezTo>
                  <a:cubicBezTo>
                    <a:pt x="17159" y="21214"/>
                    <a:pt x="17382" y="21469"/>
                    <a:pt x="17541" y="21283"/>
                  </a:cubicBezTo>
                  <a:cubicBezTo>
                    <a:pt x="18107" y="20633"/>
                    <a:pt x="18467" y="19627"/>
                    <a:pt x="18404" y="18621"/>
                  </a:cubicBezTo>
                  <a:cubicBezTo>
                    <a:pt x="18364" y="17955"/>
                    <a:pt x="18164" y="17290"/>
                    <a:pt x="18273" y="16640"/>
                  </a:cubicBezTo>
                  <a:cubicBezTo>
                    <a:pt x="18375" y="15966"/>
                    <a:pt x="18781" y="15471"/>
                    <a:pt x="19101" y="14945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7" name="Google Shape;667;p39"/>
            <p:cNvSpPr/>
            <p:nvPr/>
          </p:nvSpPr>
          <p:spPr>
            <a:xfrm>
              <a:off x="92709999" y="129057400"/>
              <a:ext cx="4701499" cy="3653174"/>
            </a:xfrm>
            <a:custGeom>
              <a:avLst/>
              <a:gdLst/>
              <a:ahLst/>
              <a:cxnLst/>
              <a:rect l="l" t="t" r="r" b="b"/>
              <a:pathLst>
                <a:path w="21021" h="20752" extrusionOk="0">
                  <a:moveTo>
                    <a:pt x="14609" y="18328"/>
                  </a:moveTo>
                  <a:cubicBezTo>
                    <a:pt x="16380" y="17946"/>
                    <a:pt x="18016" y="16921"/>
                    <a:pt x="19186" y="15161"/>
                  </a:cubicBezTo>
                  <a:cubicBezTo>
                    <a:pt x="19804" y="14223"/>
                    <a:pt x="20270" y="13148"/>
                    <a:pt x="20582" y="11987"/>
                  </a:cubicBezTo>
                  <a:cubicBezTo>
                    <a:pt x="21184" y="9714"/>
                    <a:pt x="21224" y="6597"/>
                    <a:pt x="20338" y="4224"/>
                  </a:cubicBezTo>
                  <a:cubicBezTo>
                    <a:pt x="19782" y="2730"/>
                    <a:pt x="18686" y="1569"/>
                    <a:pt x="17459" y="1057"/>
                  </a:cubicBezTo>
                  <a:cubicBezTo>
                    <a:pt x="16017" y="465"/>
                    <a:pt x="14484" y="826"/>
                    <a:pt x="13013" y="1006"/>
                  </a:cubicBezTo>
                  <a:cubicBezTo>
                    <a:pt x="9907" y="1381"/>
                    <a:pt x="6801" y="-783"/>
                    <a:pt x="3741" y="314"/>
                  </a:cubicBezTo>
                  <a:cubicBezTo>
                    <a:pt x="-115" y="1692"/>
                    <a:pt x="-376" y="8668"/>
                    <a:pt x="277" y="12737"/>
                  </a:cubicBezTo>
                  <a:cubicBezTo>
                    <a:pt x="476" y="13963"/>
                    <a:pt x="794" y="15161"/>
                    <a:pt x="1276" y="16250"/>
                  </a:cubicBezTo>
                  <a:cubicBezTo>
                    <a:pt x="1555" y="16878"/>
                    <a:pt x="2049" y="17217"/>
                    <a:pt x="2588" y="17405"/>
                  </a:cubicBezTo>
                  <a:cubicBezTo>
                    <a:pt x="2758" y="17462"/>
                    <a:pt x="3996" y="17787"/>
                    <a:pt x="4008" y="17708"/>
                  </a:cubicBezTo>
                  <a:cubicBezTo>
                    <a:pt x="4008" y="17708"/>
                    <a:pt x="4223" y="19800"/>
                    <a:pt x="4945" y="20204"/>
                  </a:cubicBezTo>
                  <a:cubicBezTo>
                    <a:pt x="5251" y="20377"/>
                    <a:pt x="5637" y="20572"/>
                    <a:pt x="5972" y="20738"/>
                  </a:cubicBezTo>
                  <a:cubicBezTo>
                    <a:pt x="6131" y="20817"/>
                    <a:pt x="6256" y="20564"/>
                    <a:pt x="6137" y="20406"/>
                  </a:cubicBezTo>
                  <a:cubicBezTo>
                    <a:pt x="5802" y="19980"/>
                    <a:pt x="5552" y="19497"/>
                    <a:pt x="5569" y="18927"/>
                  </a:cubicBezTo>
                  <a:cubicBezTo>
                    <a:pt x="5620" y="17491"/>
                    <a:pt x="6932" y="17946"/>
                    <a:pt x="7653" y="18090"/>
                  </a:cubicBezTo>
                  <a:cubicBezTo>
                    <a:pt x="8238" y="18205"/>
                    <a:pt x="8828" y="18292"/>
                    <a:pt x="9419" y="18357"/>
                  </a:cubicBezTo>
                  <a:cubicBezTo>
                    <a:pt x="11156" y="18559"/>
                    <a:pt x="12945" y="18689"/>
                    <a:pt x="14609" y="18328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68" name="Google Shape;668;p39"/>
            <p:cNvSpPr/>
            <p:nvPr/>
          </p:nvSpPr>
          <p:spPr>
            <a:xfrm>
              <a:off x="81940399" y="128206500"/>
              <a:ext cx="16269948" cy="2117163"/>
            </a:xfrm>
            <a:custGeom>
              <a:avLst/>
              <a:gdLst/>
              <a:ahLst/>
              <a:cxnLst/>
              <a:rect l="l" t="t" r="r" b="b"/>
              <a:pathLst>
                <a:path w="21600" h="21562" extrusionOk="0">
                  <a:moveTo>
                    <a:pt x="19853" y="9016"/>
                  </a:moveTo>
                  <a:cubicBezTo>
                    <a:pt x="19501" y="7735"/>
                    <a:pt x="19128" y="6752"/>
                    <a:pt x="18746" y="6209"/>
                  </a:cubicBezTo>
                  <a:cubicBezTo>
                    <a:pt x="18538" y="5912"/>
                    <a:pt x="18321" y="5899"/>
                    <a:pt x="18117" y="5498"/>
                  </a:cubicBezTo>
                  <a:cubicBezTo>
                    <a:pt x="18095" y="5459"/>
                    <a:pt x="18073" y="5407"/>
                    <a:pt x="18051" y="5343"/>
                  </a:cubicBezTo>
                  <a:cubicBezTo>
                    <a:pt x="18164" y="4761"/>
                    <a:pt x="18233" y="3855"/>
                    <a:pt x="18218" y="2458"/>
                  </a:cubicBezTo>
                  <a:cubicBezTo>
                    <a:pt x="18204" y="1268"/>
                    <a:pt x="18103" y="-38"/>
                    <a:pt x="17929" y="1"/>
                  </a:cubicBezTo>
                  <a:cubicBezTo>
                    <a:pt x="17746" y="40"/>
                    <a:pt x="17656" y="1436"/>
                    <a:pt x="17663" y="2691"/>
                  </a:cubicBezTo>
                  <a:cubicBezTo>
                    <a:pt x="17670" y="3946"/>
                    <a:pt x="17744" y="4786"/>
                    <a:pt x="17854" y="5343"/>
                  </a:cubicBezTo>
                  <a:cubicBezTo>
                    <a:pt x="17790" y="5524"/>
                    <a:pt x="17720" y="5627"/>
                    <a:pt x="17653" y="5679"/>
                  </a:cubicBezTo>
                  <a:cubicBezTo>
                    <a:pt x="17393" y="5873"/>
                    <a:pt x="17125" y="5666"/>
                    <a:pt x="16864" y="5640"/>
                  </a:cubicBezTo>
                  <a:cubicBezTo>
                    <a:pt x="16604" y="5614"/>
                    <a:pt x="16343" y="5640"/>
                    <a:pt x="16083" y="5743"/>
                  </a:cubicBezTo>
                  <a:cubicBezTo>
                    <a:pt x="15576" y="5938"/>
                    <a:pt x="15065" y="6442"/>
                    <a:pt x="14581" y="7645"/>
                  </a:cubicBezTo>
                  <a:cubicBezTo>
                    <a:pt x="14345" y="8227"/>
                    <a:pt x="14116" y="8964"/>
                    <a:pt x="13900" y="9908"/>
                  </a:cubicBezTo>
                  <a:cubicBezTo>
                    <a:pt x="13837" y="10180"/>
                    <a:pt x="13777" y="10464"/>
                    <a:pt x="13718" y="10762"/>
                  </a:cubicBezTo>
                  <a:cubicBezTo>
                    <a:pt x="13652" y="10232"/>
                    <a:pt x="13569" y="9869"/>
                    <a:pt x="13485" y="9546"/>
                  </a:cubicBezTo>
                  <a:cubicBezTo>
                    <a:pt x="13340" y="8964"/>
                    <a:pt x="13193" y="8408"/>
                    <a:pt x="13048" y="7839"/>
                  </a:cubicBezTo>
                  <a:cubicBezTo>
                    <a:pt x="12972" y="7541"/>
                    <a:pt x="12897" y="7231"/>
                    <a:pt x="12822" y="6933"/>
                  </a:cubicBezTo>
                  <a:cubicBezTo>
                    <a:pt x="12831" y="6856"/>
                    <a:pt x="12839" y="6778"/>
                    <a:pt x="12848" y="6688"/>
                  </a:cubicBezTo>
                  <a:cubicBezTo>
                    <a:pt x="12964" y="5446"/>
                    <a:pt x="12966" y="3467"/>
                    <a:pt x="12806" y="2432"/>
                  </a:cubicBezTo>
                  <a:cubicBezTo>
                    <a:pt x="12667" y="1540"/>
                    <a:pt x="12436" y="1889"/>
                    <a:pt x="12339" y="3027"/>
                  </a:cubicBezTo>
                  <a:cubicBezTo>
                    <a:pt x="12204" y="4618"/>
                    <a:pt x="12425" y="6015"/>
                    <a:pt x="12588" y="6713"/>
                  </a:cubicBezTo>
                  <a:cubicBezTo>
                    <a:pt x="12617" y="6830"/>
                    <a:pt x="12645" y="6946"/>
                    <a:pt x="12674" y="7075"/>
                  </a:cubicBezTo>
                  <a:cubicBezTo>
                    <a:pt x="12563" y="7657"/>
                    <a:pt x="12414" y="7916"/>
                    <a:pt x="12281" y="7890"/>
                  </a:cubicBezTo>
                  <a:cubicBezTo>
                    <a:pt x="11983" y="7826"/>
                    <a:pt x="11694" y="6765"/>
                    <a:pt x="11410" y="6209"/>
                  </a:cubicBezTo>
                  <a:cubicBezTo>
                    <a:pt x="11133" y="5666"/>
                    <a:pt x="10851" y="5303"/>
                    <a:pt x="10568" y="5097"/>
                  </a:cubicBezTo>
                  <a:cubicBezTo>
                    <a:pt x="9978" y="4683"/>
                    <a:pt x="9378" y="4993"/>
                    <a:pt x="8801" y="6054"/>
                  </a:cubicBezTo>
                  <a:cubicBezTo>
                    <a:pt x="8604" y="6416"/>
                    <a:pt x="8407" y="6920"/>
                    <a:pt x="8204" y="7050"/>
                  </a:cubicBezTo>
                  <a:cubicBezTo>
                    <a:pt x="8177" y="6442"/>
                    <a:pt x="8125" y="5898"/>
                    <a:pt x="8049" y="5485"/>
                  </a:cubicBezTo>
                  <a:cubicBezTo>
                    <a:pt x="7975" y="5084"/>
                    <a:pt x="7857" y="4709"/>
                    <a:pt x="7766" y="4954"/>
                  </a:cubicBezTo>
                  <a:cubicBezTo>
                    <a:pt x="7693" y="5148"/>
                    <a:pt x="7653" y="5769"/>
                    <a:pt x="7677" y="6338"/>
                  </a:cubicBezTo>
                  <a:cubicBezTo>
                    <a:pt x="7727" y="7580"/>
                    <a:pt x="7967" y="7761"/>
                    <a:pt x="8144" y="7722"/>
                  </a:cubicBezTo>
                  <a:cubicBezTo>
                    <a:pt x="8144" y="7761"/>
                    <a:pt x="8145" y="7813"/>
                    <a:pt x="8145" y="7852"/>
                  </a:cubicBezTo>
                  <a:cubicBezTo>
                    <a:pt x="8166" y="10038"/>
                    <a:pt x="7857" y="11460"/>
                    <a:pt x="7606" y="11435"/>
                  </a:cubicBezTo>
                  <a:cubicBezTo>
                    <a:pt x="7290" y="11409"/>
                    <a:pt x="7022" y="9857"/>
                    <a:pt x="6788" y="8395"/>
                  </a:cubicBezTo>
                  <a:cubicBezTo>
                    <a:pt x="6577" y="7076"/>
                    <a:pt x="6368" y="5795"/>
                    <a:pt x="6120" y="4916"/>
                  </a:cubicBezTo>
                  <a:cubicBezTo>
                    <a:pt x="5894" y="4114"/>
                    <a:pt x="5653" y="3596"/>
                    <a:pt x="5407" y="3312"/>
                  </a:cubicBezTo>
                  <a:cubicBezTo>
                    <a:pt x="4908" y="2730"/>
                    <a:pt x="4399" y="3040"/>
                    <a:pt x="3902" y="3609"/>
                  </a:cubicBezTo>
                  <a:cubicBezTo>
                    <a:pt x="3772" y="3764"/>
                    <a:pt x="3642" y="3933"/>
                    <a:pt x="3514" y="4114"/>
                  </a:cubicBezTo>
                  <a:cubicBezTo>
                    <a:pt x="3365" y="4321"/>
                    <a:pt x="3214" y="4657"/>
                    <a:pt x="3064" y="4670"/>
                  </a:cubicBezTo>
                  <a:cubicBezTo>
                    <a:pt x="3040" y="4670"/>
                    <a:pt x="3015" y="4670"/>
                    <a:pt x="2991" y="4644"/>
                  </a:cubicBezTo>
                  <a:cubicBezTo>
                    <a:pt x="2999" y="4062"/>
                    <a:pt x="2991" y="3467"/>
                    <a:pt x="2959" y="2885"/>
                  </a:cubicBezTo>
                  <a:cubicBezTo>
                    <a:pt x="2927" y="2290"/>
                    <a:pt x="2863" y="1798"/>
                    <a:pt x="2772" y="1941"/>
                  </a:cubicBezTo>
                  <a:cubicBezTo>
                    <a:pt x="2699" y="2057"/>
                    <a:pt x="2647" y="2549"/>
                    <a:pt x="2650" y="3118"/>
                  </a:cubicBezTo>
                  <a:cubicBezTo>
                    <a:pt x="2654" y="3920"/>
                    <a:pt x="2748" y="4683"/>
                    <a:pt x="2839" y="5006"/>
                  </a:cubicBezTo>
                  <a:cubicBezTo>
                    <a:pt x="2856" y="5071"/>
                    <a:pt x="2875" y="5123"/>
                    <a:pt x="2893" y="5161"/>
                  </a:cubicBezTo>
                  <a:cubicBezTo>
                    <a:pt x="2888" y="5304"/>
                    <a:pt x="2881" y="5446"/>
                    <a:pt x="2873" y="5588"/>
                  </a:cubicBezTo>
                  <a:cubicBezTo>
                    <a:pt x="2760" y="7476"/>
                    <a:pt x="2426" y="7852"/>
                    <a:pt x="2190" y="8175"/>
                  </a:cubicBezTo>
                  <a:cubicBezTo>
                    <a:pt x="1949" y="8498"/>
                    <a:pt x="1711" y="8899"/>
                    <a:pt x="1480" y="9481"/>
                  </a:cubicBezTo>
                  <a:cubicBezTo>
                    <a:pt x="1045" y="10581"/>
                    <a:pt x="624" y="12236"/>
                    <a:pt x="293" y="14707"/>
                  </a:cubicBezTo>
                  <a:cubicBezTo>
                    <a:pt x="182" y="15547"/>
                    <a:pt x="84" y="16466"/>
                    <a:pt x="0" y="17475"/>
                  </a:cubicBezTo>
                  <a:lnTo>
                    <a:pt x="0" y="18729"/>
                  </a:lnTo>
                  <a:cubicBezTo>
                    <a:pt x="261" y="15121"/>
                    <a:pt x="703" y="12612"/>
                    <a:pt x="1194" y="10995"/>
                  </a:cubicBezTo>
                  <a:cubicBezTo>
                    <a:pt x="1453" y="10141"/>
                    <a:pt x="1728" y="9520"/>
                    <a:pt x="2005" y="9093"/>
                  </a:cubicBezTo>
                  <a:cubicBezTo>
                    <a:pt x="2264" y="8692"/>
                    <a:pt x="2553" y="8576"/>
                    <a:pt x="2777" y="7373"/>
                  </a:cubicBezTo>
                  <a:cubicBezTo>
                    <a:pt x="2873" y="6856"/>
                    <a:pt x="2942" y="6119"/>
                    <a:pt x="2976" y="5304"/>
                  </a:cubicBezTo>
                  <a:cubicBezTo>
                    <a:pt x="3058" y="5381"/>
                    <a:pt x="3143" y="5317"/>
                    <a:pt x="3224" y="5226"/>
                  </a:cubicBezTo>
                  <a:cubicBezTo>
                    <a:pt x="3532" y="4851"/>
                    <a:pt x="3837" y="4321"/>
                    <a:pt x="4149" y="4036"/>
                  </a:cubicBezTo>
                  <a:cubicBezTo>
                    <a:pt x="4743" y="3480"/>
                    <a:pt x="5368" y="3402"/>
                    <a:pt x="5935" y="5032"/>
                  </a:cubicBezTo>
                  <a:cubicBezTo>
                    <a:pt x="6245" y="5925"/>
                    <a:pt x="6495" y="7399"/>
                    <a:pt x="6749" y="8977"/>
                  </a:cubicBezTo>
                  <a:cubicBezTo>
                    <a:pt x="6979" y="10413"/>
                    <a:pt x="7233" y="11823"/>
                    <a:pt x="7537" y="12068"/>
                  </a:cubicBezTo>
                  <a:cubicBezTo>
                    <a:pt x="7781" y="12262"/>
                    <a:pt x="8034" y="11512"/>
                    <a:pt x="8166" y="9870"/>
                  </a:cubicBezTo>
                  <a:cubicBezTo>
                    <a:pt x="8220" y="9184"/>
                    <a:pt x="8240" y="8434"/>
                    <a:pt x="8230" y="7723"/>
                  </a:cubicBezTo>
                  <a:cubicBezTo>
                    <a:pt x="8246" y="7710"/>
                    <a:pt x="8260" y="7697"/>
                    <a:pt x="8273" y="7684"/>
                  </a:cubicBezTo>
                  <a:cubicBezTo>
                    <a:pt x="8575" y="7399"/>
                    <a:pt x="8865" y="6584"/>
                    <a:pt x="9164" y="6183"/>
                  </a:cubicBezTo>
                  <a:cubicBezTo>
                    <a:pt x="9503" y="5731"/>
                    <a:pt x="9848" y="5550"/>
                    <a:pt x="10192" y="5601"/>
                  </a:cubicBezTo>
                  <a:cubicBezTo>
                    <a:pt x="10543" y="5666"/>
                    <a:pt x="10894" y="5977"/>
                    <a:pt x="11236" y="6571"/>
                  </a:cubicBezTo>
                  <a:cubicBezTo>
                    <a:pt x="11556" y="7115"/>
                    <a:pt x="11868" y="8214"/>
                    <a:pt x="12195" y="8512"/>
                  </a:cubicBezTo>
                  <a:cubicBezTo>
                    <a:pt x="12389" y="8693"/>
                    <a:pt x="12612" y="8434"/>
                    <a:pt x="12765" y="7451"/>
                  </a:cubicBezTo>
                  <a:cubicBezTo>
                    <a:pt x="13008" y="8421"/>
                    <a:pt x="13252" y="9339"/>
                    <a:pt x="13493" y="10335"/>
                  </a:cubicBezTo>
                  <a:cubicBezTo>
                    <a:pt x="13546" y="10555"/>
                    <a:pt x="13605" y="10840"/>
                    <a:pt x="13652" y="11189"/>
                  </a:cubicBezTo>
                  <a:cubicBezTo>
                    <a:pt x="13635" y="11279"/>
                    <a:pt x="13620" y="11370"/>
                    <a:pt x="13603" y="11448"/>
                  </a:cubicBezTo>
                  <a:cubicBezTo>
                    <a:pt x="13534" y="11836"/>
                    <a:pt x="13443" y="12249"/>
                    <a:pt x="13426" y="12948"/>
                  </a:cubicBezTo>
                  <a:cubicBezTo>
                    <a:pt x="13396" y="14293"/>
                    <a:pt x="13593" y="14927"/>
                    <a:pt x="13726" y="14228"/>
                  </a:cubicBezTo>
                  <a:cubicBezTo>
                    <a:pt x="13853" y="13569"/>
                    <a:pt x="13846" y="12236"/>
                    <a:pt x="13775" y="11318"/>
                  </a:cubicBezTo>
                  <a:cubicBezTo>
                    <a:pt x="14232" y="9029"/>
                    <a:pt x="14760" y="7735"/>
                    <a:pt x="15296" y="7063"/>
                  </a:cubicBezTo>
                  <a:cubicBezTo>
                    <a:pt x="15896" y="6300"/>
                    <a:pt x="16508" y="6274"/>
                    <a:pt x="17115" y="6364"/>
                  </a:cubicBezTo>
                  <a:cubicBezTo>
                    <a:pt x="17333" y="6403"/>
                    <a:pt x="17702" y="6584"/>
                    <a:pt x="17955" y="5795"/>
                  </a:cubicBezTo>
                  <a:cubicBezTo>
                    <a:pt x="18199" y="6623"/>
                    <a:pt x="18543" y="6610"/>
                    <a:pt x="18764" y="6946"/>
                  </a:cubicBezTo>
                  <a:cubicBezTo>
                    <a:pt x="19725" y="8382"/>
                    <a:pt x="20663" y="12405"/>
                    <a:pt x="21291" y="18199"/>
                  </a:cubicBezTo>
                  <a:cubicBezTo>
                    <a:pt x="21406" y="19260"/>
                    <a:pt x="21509" y="20385"/>
                    <a:pt x="21600" y="21562"/>
                  </a:cubicBezTo>
                  <a:lnTo>
                    <a:pt x="21600" y="20346"/>
                  </a:lnTo>
                  <a:cubicBezTo>
                    <a:pt x="21175" y="15341"/>
                    <a:pt x="20546" y="11525"/>
                    <a:pt x="19853" y="9016"/>
                  </a:cubicBezTo>
                  <a:close/>
                  <a:moveTo>
                    <a:pt x="8044" y="7011"/>
                  </a:moveTo>
                  <a:cubicBezTo>
                    <a:pt x="7975" y="6972"/>
                    <a:pt x="7904" y="6869"/>
                    <a:pt x="7840" y="6636"/>
                  </a:cubicBezTo>
                  <a:cubicBezTo>
                    <a:pt x="7768" y="6351"/>
                    <a:pt x="7705" y="5485"/>
                    <a:pt x="7840" y="5498"/>
                  </a:cubicBezTo>
                  <a:cubicBezTo>
                    <a:pt x="7955" y="5511"/>
                    <a:pt x="8068" y="6209"/>
                    <a:pt x="8118" y="7037"/>
                  </a:cubicBezTo>
                  <a:cubicBezTo>
                    <a:pt x="8093" y="7024"/>
                    <a:pt x="8068" y="7024"/>
                    <a:pt x="8044" y="7011"/>
                  </a:cubicBezTo>
                  <a:close/>
                  <a:moveTo>
                    <a:pt x="2905" y="4437"/>
                  </a:moveTo>
                  <a:cubicBezTo>
                    <a:pt x="2883" y="4386"/>
                    <a:pt x="2863" y="4321"/>
                    <a:pt x="2844" y="4230"/>
                  </a:cubicBezTo>
                  <a:cubicBezTo>
                    <a:pt x="2794" y="3985"/>
                    <a:pt x="2677" y="3002"/>
                    <a:pt x="2763" y="2575"/>
                  </a:cubicBezTo>
                  <a:cubicBezTo>
                    <a:pt x="2858" y="2109"/>
                    <a:pt x="2898" y="3416"/>
                    <a:pt x="2903" y="3855"/>
                  </a:cubicBezTo>
                  <a:cubicBezTo>
                    <a:pt x="2908" y="4049"/>
                    <a:pt x="2908" y="4243"/>
                    <a:pt x="2905" y="4437"/>
                  </a:cubicBezTo>
                  <a:close/>
                  <a:moveTo>
                    <a:pt x="12745" y="6571"/>
                  </a:moveTo>
                  <a:cubicBezTo>
                    <a:pt x="12711" y="6429"/>
                    <a:pt x="12679" y="6300"/>
                    <a:pt x="12645" y="6158"/>
                  </a:cubicBezTo>
                  <a:cubicBezTo>
                    <a:pt x="12539" y="5705"/>
                    <a:pt x="12382" y="5071"/>
                    <a:pt x="12382" y="3985"/>
                  </a:cubicBezTo>
                  <a:cubicBezTo>
                    <a:pt x="12384" y="3066"/>
                    <a:pt x="12521" y="2497"/>
                    <a:pt x="12627" y="2523"/>
                  </a:cubicBezTo>
                  <a:cubicBezTo>
                    <a:pt x="12768" y="2562"/>
                    <a:pt x="12844" y="3610"/>
                    <a:pt x="12846" y="4605"/>
                  </a:cubicBezTo>
                  <a:cubicBezTo>
                    <a:pt x="12848" y="5420"/>
                    <a:pt x="12807" y="6080"/>
                    <a:pt x="12745" y="6571"/>
                  </a:cubicBezTo>
                  <a:close/>
                  <a:moveTo>
                    <a:pt x="13730" y="12974"/>
                  </a:moveTo>
                  <a:cubicBezTo>
                    <a:pt x="13709" y="13569"/>
                    <a:pt x="13611" y="14099"/>
                    <a:pt x="13539" y="13659"/>
                  </a:cubicBezTo>
                  <a:cubicBezTo>
                    <a:pt x="13433" y="13013"/>
                    <a:pt x="13588" y="12224"/>
                    <a:pt x="13654" y="11849"/>
                  </a:cubicBezTo>
                  <a:cubicBezTo>
                    <a:pt x="13669" y="11771"/>
                    <a:pt x="13684" y="11680"/>
                    <a:pt x="13699" y="11603"/>
                  </a:cubicBezTo>
                  <a:cubicBezTo>
                    <a:pt x="13733" y="12004"/>
                    <a:pt x="13748" y="12457"/>
                    <a:pt x="13730" y="12974"/>
                  </a:cubicBezTo>
                  <a:close/>
                  <a:moveTo>
                    <a:pt x="17953" y="4980"/>
                  </a:moveTo>
                  <a:cubicBezTo>
                    <a:pt x="17800" y="4295"/>
                    <a:pt x="17692" y="3118"/>
                    <a:pt x="17764" y="1630"/>
                  </a:cubicBezTo>
                  <a:cubicBezTo>
                    <a:pt x="17796" y="958"/>
                    <a:pt x="17882" y="466"/>
                    <a:pt x="17978" y="673"/>
                  </a:cubicBezTo>
                  <a:cubicBezTo>
                    <a:pt x="18080" y="893"/>
                    <a:pt x="18127" y="1799"/>
                    <a:pt x="18133" y="2536"/>
                  </a:cubicBezTo>
                  <a:cubicBezTo>
                    <a:pt x="18145" y="3700"/>
                    <a:pt x="18066" y="4476"/>
                    <a:pt x="17953" y="4980"/>
                  </a:cubicBezTo>
                  <a:close/>
                </a:path>
              </a:pathLst>
            </a:custGeom>
            <a:solidFill>
              <a:srgbClr val="D0D3D3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69" name="Google Shape;669;p39"/>
          <p:cNvSpPr txBox="1">
            <a:spLocks noGrp="1"/>
          </p:cNvSpPr>
          <p:nvPr>
            <p:ph type="body" idx="1"/>
          </p:nvPr>
        </p:nvSpPr>
        <p:spPr>
          <a:xfrm>
            <a:off x="838205" y="1269500"/>
            <a:ext cx="10515599" cy="552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2A7A5"/>
              </a:buClr>
              <a:buSzPts val="2400"/>
              <a:buNone/>
              <a:defRPr sz="2400">
                <a:solidFill>
                  <a:srgbClr val="A2A7A5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0" name="Google Shape;670;p39"/>
          <p:cNvSpPr txBox="1">
            <a:spLocks noGrp="1"/>
          </p:cNvSpPr>
          <p:nvPr>
            <p:ph type="body" idx="2"/>
          </p:nvPr>
        </p:nvSpPr>
        <p:spPr>
          <a:xfrm>
            <a:off x="838200" y="3295650"/>
            <a:ext cx="2647950" cy="16383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>
                <a:solidFill>
                  <a:schemeClr val="lt1"/>
                </a:solidFill>
              </a:defRPr>
            </a:lvl2pPr>
            <a:lvl3pPr marL="1371600" lvl="2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 sz="1400"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 sz="14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1" name="Google Shape;671;p39"/>
          <p:cNvSpPr txBox="1">
            <a:spLocks noGrp="1"/>
          </p:cNvSpPr>
          <p:nvPr>
            <p:ph type="title"/>
          </p:nvPr>
        </p:nvSpPr>
        <p:spPr>
          <a:xfrm>
            <a:off x="838200" y="391692"/>
            <a:ext cx="10515600" cy="840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  <a:defRPr sz="5400" b="1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72" name="Google Shape;672;p39"/>
          <p:cNvSpPr txBox="1">
            <a:spLocks noGrp="1"/>
          </p:cNvSpPr>
          <p:nvPr>
            <p:ph type="body" idx="3"/>
          </p:nvPr>
        </p:nvSpPr>
        <p:spPr>
          <a:xfrm>
            <a:off x="4914898" y="3105150"/>
            <a:ext cx="2286001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>
                <a:solidFill>
                  <a:schemeClr val="lt1"/>
                </a:solidFill>
              </a:defRPr>
            </a:lvl2pPr>
            <a:lvl3pPr marL="1371600" lvl="2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 sz="1400"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 sz="14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3" name="Google Shape;673;p39"/>
          <p:cNvSpPr txBox="1">
            <a:spLocks noGrp="1"/>
          </p:cNvSpPr>
          <p:nvPr>
            <p:ph type="body" idx="4"/>
          </p:nvPr>
        </p:nvSpPr>
        <p:spPr>
          <a:xfrm>
            <a:off x="8381998" y="3162300"/>
            <a:ext cx="2924642" cy="18288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45700" anchor="t" anchorCtr="0">
            <a:normAutofit/>
          </a:bodyPr>
          <a:lstStyle>
            <a:lvl1pPr marL="457200" lvl="0" indent="-355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000"/>
              <a:buChar char="•"/>
              <a:defRPr sz="20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800"/>
              <a:buChar char="•"/>
              <a:defRPr sz="1800">
                <a:solidFill>
                  <a:schemeClr val="lt1"/>
                </a:solidFill>
              </a:defRPr>
            </a:lvl2pPr>
            <a:lvl3pPr marL="1371600" lvl="2" indent="-330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600"/>
              <a:buChar char="•"/>
              <a:defRPr sz="1600">
                <a:solidFill>
                  <a:schemeClr val="lt1"/>
                </a:solidFill>
              </a:defRPr>
            </a:lvl3pPr>
            <a:lvl4pPr marL="1828800" lvl="3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 sz="1400">
                <a:solidFill>
                  <a:schemeClr val="lt1"/>
                </a:solidFill>
              </a:defRPr>
            </a:lvl4pPr>
            <a:lvl5pPr marL="2286000" lvl="4" indent="-3175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lt1"/>
              </a:buClr>
              <a:buSzPts val="1400"/>
              <a:buChar char="•"/>
              <a:defRPr sz="1400">
                <a:solidFill>
                  <a:schemeClr val="lt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4" name="Google Shape;674;p39"/>
          <p:cNvSpPr txBox="1">
            <a:spLocks noGrp="1"/>
          </p:cNvSpPr>
          <p:nvPr>
            <p:ph type="body" idx="5"/>
          </p:nvPr>
        </p:nvSpPr>
        <p:spPr>
          <a:xfrm>
            <a:off x="1695455" y="5517650"/>
            <a:ext cx="2599287" cy="552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2A7A5"/>
              </a:buClr>
              <a:buSzPts val="2400"/>
              <a:buNone/>
              <a:defRPr sz="2400" b="1">
                <a:solidFill>
                  <a:srgbClr val="A2A7A5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5" name="Google Shape;675;p39"/>
          <p:cNvSpPr txBox="1">
            <a:spLocks noGrp="1"/>
          </p:cNvSpPr>
          <p:nvPr>
            <p:ph type="body" idx="6"/>
          </p:nvPr>
        </p:nvSpPr>
        <p:spPr>
          <a:xfrm>
            <a:off x="4914899" y="5308100"/>
            <a:ext cx="2123043" cy="552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0" bIns="45700" anchor="t" anchorCtr="0">
            <a:normAutofit/>
          </a:bodyPr>
          <a:lstStyle>
            <a:lvl1pPr marL="457200" lvl="0" indent="-228600" algn="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2A7A5"/>
              </a:buClr>
              <a:buSzPts val="2400"/>
              <a:buNone/>
              <a:defRPr sz="2400" b="1">
                <a:solidFill>
                  <a:srgbClr val="A2A7A5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76" name="Google Shape;676;p39"/>
          <p:cNvSpPr txBox="1">
            <a:spLocks noGrp="1"/>
          </p:cNvSpPr>
          <p:nvPr>
            <p:ph type="body" idx="7"/>
          </p:nvPr>
        </p:nvSpPr>
        <p:spPr>
          <a:xfrm>
            <a:off x="9201155" y="5403350"/>
            <a:ext cx="2599287" cy="552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A2A7A5"/>
              </a:buClr>
              <a:buSzPts val="2400"/>
              <a:buNone/>
              <a:defRPr sz="2400" b="1">
                <a:solidFill>
                  <a:srgbClr val="A2A7A5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12">
  <p:cSld name="2_12">
    <p:spTree>
      <p:nvGrpSpPr>
        <p:cNvPr id="1" name="Shape 67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8" name="Google Shape;678;p40"/>
          <p:cNvGrpSpPr/>
          <p:nvPr/>
        </p:nvGrpSpPr>
        <p:grpSpPr>
          <a:xfrm>
            <a:off x="0" y="446840"/>
            <a:ext cx="12192000" cy="5964319"/>
            <a:chOff x="81940399" y="136283699"/>
            <a:chExt cx="16268702" cy="7958639"/>
          </a:xfrm>
        </p:grpSpPr>
        <p:sp>
          <p:nvSpPr>
            <p:cNvPr id="679" name="Google Shape;679;p40"/>
            <p:cNvSpPr/>
            <p:nvPr/>
          </p:nvSpPr>
          <p:spPr>
            <a:xfrm>
              <a:off x="96532700" y="140309600"/>
              <a:ext cx="1673864" cy="1628130"/>
            </a:xfrm>
            <a:custGeom>
              <a:avLst/>
              <a:gdLst/>
              <a:ahLst/>
              <a:cxnLst/>
              <a:rect l="l" t="t" r="r" b="b"/>
              <a:pathLst>
                <a:path w="21600" h="21600" extrusionOk="0">
                  <a:moveTo>
                    <a:pt x="21584" y="17270"/>
                  </a:moveTo>
                  <a:cubicBezTo>
                    <a:pt x="21534" y="17236"/>
                    <a:pt x="21469" y="17219"/>
                    <a:pt x="21420" y="17186"/>
                  </a:cubicBezTo>
                  <a:cubicBezTo>
                    <a:pt x="17995" y="15467"/>
                    <a:pt x="16552" y="11221"/>
                    <a:pt x="18224" y="7700"/>
                  </a:cubicBezTo>
                  <a:cubicBezTo>
                    <a:pt x="18961" y="6150"/>
                    <a:pt x="20174" y="4987"/>
                    <a:pt x="21600" y="4330"/>
                  </a:cubicBezTo>
                  <a:lnTo>
                    <a:pt x="21600" y="0"/>
                  </a:lnTo>
                  <a:cubicBezTo>
                    <a:pt x="20322" y="354"/>
                    <a:pt x="19109" y="960"/>
                    <a:pt x="18011" y="1769"/>
                  </a:cubicBezTo>
                  <a:lnTo>
                    <a:pt x="18011" y="1769"/>
                  </a:lnTo>
                  <a:cubicBezTo>
                    <a:pt x="17995" y="1786"/>
                    <a:pt x="17995" y="1786"/>
                    <a:pt x="17978" y="1803"/>
                  </a:cubicBezTo>
                  <a:cubicBezTo>
                    <a:pt x="17798" y="1938"/>
                    <a:pt x="17601" y="2089"/>
                    <a:pt x="17421" y="2241"/>
                  </a:cubicBezTo>
                  <a:cubicBezTo>
                    <a:pt x="15717" y="3488"/>
                    <a:pt x="13078" y="4347"/>
                    <a:pt x="11079" y="3841"/>
                  </a:cubicBezTo>
                  <a:lnTo>
                    <a:pt x="1540" y="775"/>
                  </a:lnTo>
                  <a:lnTo>
                    <a:pt x="0" y="6268"/>
                  </a:lnTo>
                  <a:cubicBezTo>
                    <a:pt x="1590" y="6773"/>
                    <a:pt x="3179" y="7295"/>
                    <a:pt x="4736" y="7868"/>
                  </a:cubicBezTo>
                  <a:cubicBezTo>
                    <a:pt x="7309" y="8795"/>
                    <a:pt x="9669" y="10261"/>
                    <a:pt x="11669" y="12148"/>
                  </a:cubicBezTo>
                  <a:lnTo>
                    <a:pt x="14127" y="14473"/>
                  </a:lnTo>
                  <a:lnTo>
                    <a:pt x="14127" y="14473"/>
                  </a:lnTo>
                  <a:cubicBezTo>
                    <a:pt x="15045" y="17186"/>
                    <a:pt x="16962" y="19528"/>
                    <a:pt x="19666" y="20876"/>
                  </a:cubicBezTo>
                  <a:cubicBezTo>
                    <a:pt x="20289" y="21179"/>
                    <a:pt x="20928" y="21432"/>
                    <a:pt x="21567" y="21600"/>
                  </a:cubicBezTo>
                  <a:lnTo>
                    <a:pt x="21567" y="17270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0" name="Google Shape;680;p40"/>
            <p:cNvSpPr/>
            <p:nvPr/>
          </p:nvSpPr>
          <p:spPr>
            <a:xfrm>
              <a:off x="81940399" y="136283699"/>
              <a:ext cx="16268702" cy="3008468"/>
            </a:xfrm>
            <a:custGeom>
              <a:avLst/>
              <a:gdLst/>
              <a:ahLst/>
              <a:cxnLst/>
              <a:rect l="l" t="t" r="r" b="b"/>
              <a:pathLst>
                <a:path w="21600" h="20842" extrusionOk="0">
                  <a:moveTo>
                    <a:pt x="21600" y="5008"/>
                  </a:moveTo>
                  <a:cubicBezTo>
                    <a:pt x="21251" y="5448"/>
                    <a:pt x="20899" y="5808"/>
                    <a:pt x="20544" y="6090"/>
                  </a:cubicBezTo>
                  <a:cubicBezTo>
                    <a:pt x="19533" y="6706"/>
                    <a:pt x="18516" y="6644"/>
                    <a:pt x="17504" y="6002"/>
                  </a:cubicBezTo>
                  <a:cubicBezTo>
                    <a:pt x="15891" y="4762"/>
                    <a:pt x="14319" y="2395"/>
                    <a:pt x="12707" y="1110"/>
                  </a:cubicBezTo>
                  <a:cubicBezTo>
                    <a:pt x="11775" y="362"/>
                    <a:pt x="10834" y="-192"/>
                    <a:pt x="9889" y="63"/>
                  </a:cubicBezTo>
                  <a:cubicBezTo>
                    <a:pt x="8917" y="318"/>
                    <a:pt x="7952" y="1286"/>
                    <a:pt x="7004" y="2403"/>
                  </a:cubicBezTo>
                  <a:cubicBezTo>
                    <a:pt x="6139" y="3424"/>
                    <a:pt x="5279" y="4524"/>
                    <a:pt x="4403" y="5201"/>
                  </a:cubicBezTo>
                  <a:cubicBezTo>
                    <a:pt x="3415" y="5826"/>
                    <a:pt x="2415" y="5967"/>
                    <a:pt x="1427" y="5377"/>
                  </a:cubicBezTo>
                  <a:cubicBezTo>
                    <a:pt x="943" y="4981"/>
                    <a:pt x="464" y="4409"/>
                    <a:pt x="0" y="3600"/>
                  </a:cubicBezTo>
                  <a:lnTo>
                    <a:pt x="0" y="18469"/>
                  </a:lnTo>
                  <a:cubicBezTo>
                    <a:pt x="771" y="19437"/>
                    <a:pt x="1565" y="19947"/>
                    <a:pt x="2364" y="20071"/>
                  </a:cubicBezTo>
                  <a:cubicBezTo>
                    <a:pt x="3888" y="20308"/>
                    <a:pt x="5408" y="19015"/>
                    <a:pt x="6888" y="17246"/>
                  </a:cubicBezTo>
                  <a:cubicBezTo>
                    <a:pt x="7665" y="16323"/>
                    <a:pt x="8443" y="15328"/>
                    <a:pt x="9232" y="14704"/>
                  </a:cubicBezTo>
                  <a:cubicBezTo>
                    <a:pt x="10104" y="14185"/>
                    <a:pt x="10975" y="14299"/>
                    <a:pt x="11845" y="14844"/>
                  </a:cubicBezTo>
                  <a:cubicBezTo>
                    <a:pt x="13238" y="15909"/>
                    <a:pt x="14601" y="17818"/>
                    <a:pt x="15983" y="19156"/>
                  </a:cubicBezTo>
                  <a:cubicBezTo>
                    <a:pt x="17550" y="20669"/>
                    <a:pt x="19126" y="21408"/>
                    <a:pt x="20711" y="20335"/>
                  </a:cubicBezTo>
                  <a:cubicBezTo>
                    <a:pt x="21010" y="20132"/>
                    <a:pt x="21307" y="19895"/>
                    <a:pt x="21600" y="19613"/>
                  </a:cubicBezTo>
                  <a:lnTo>
                    <a:pt x="21600" y="5008"/>
                  </a:ln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1" name="Google Shape;681;p40"/>
            <p:cNvSpPr/>
            <p:nvPr/>
          </p:nvSpPr>
          <p:spPr>
            <a:xfrm>
              <a:off x="95135700" y="141503400"/>
              <a:ext cx="1687136" cy="2738938"/>
            </a:xfrm>
            <a:custGeom>
              <a:avLst/>
              <a:gdLst/>
              <a:ahLst/>
              <a:cxnLst/>
              <a:rect l="l" t="t" r="r" b="b"/>
              <a:pathLst>
                <a:path w="18940" h="20704" extrusionOk="0">
                  <a:moveTo>
                    <a:pt x="13597" y="8592"/>
                  </a:moveTo>
                  <a:cubicBezTo>
                    <a:pt x="13297" y="8496"/>
                    <a:pt x="12983" y="8410"/>
                    <a:pt x="12684" y="8333"/>
                  </a:cubicBezTo>
                  <a:lnTo>
                    <a:pt x="10930" y="6950"/>
                  </a:lnTo>
                  <a:cubicBezTo>
                    <a:pt x="9391" y="5741"/>
                    <a:pt x="8236" y="4330"/>
                    <a:pt x="7523" y="2803"/>
                  </a:cubicBezTo>
                  <a:cubicBezTo>
                    <a:pt x="7095" y="1872"/>
                    <a:pt x="6682" y="941"/>
                    <a:pt x="6311" y="0"/>
                  </a:cubicBezTo>
                  <a:lnTo>
                    <a:pt x="1620" y="797"/>
                  </a:lnTo>
                  <a:lnTo>
                    <a:pt x="3930" y="6442"/>
                  </a:lnTo>
                  <a:cubicBezTo>
                    <a:pt x="4286" y="7594"/>
                    <a:pt x="3517" y="9091"/>
                    <a:pt x="2447" y="10061"/>
                  </a:cubicBezTo>
                  <a:cubicBezTo>
                    <a:pt x="2276" y="10186"/>
                    <a:pt x="2119" y="10310"/>
                    <a:pt x="1963" y="10445"/>
                  </a:cubicBezTo>
                  <a:cubicBezTo>
                    <a:pt x="1963" y="10445"/>
                    <a:pt x="1963" y="10445"/>
                    <a:pt x="1963" y="10445"/>
                  </a:cubicBezTo>
                  <a:lnTo>
                    <a:pt x="1963" y="10445"/>
                  </a:lnTo>
                  <a:cubicBezTo>
                    <a:pt x="1578" y="10781"/>
                    <a:pt x="1235" y="11155"/>
                    <a:pt x="950" y="11549"/>
                  </a:cubicBezTo>
                  <a:cubicBezTo>
                    <a:pt x="-1331" y="14717"/>
                    <a:pt x="637" y="18528"/>
                    <a:pt x="5341" y="20064"/>
                  </a:cubicBezTo>
                  <a:cubicBezTo>
                    <a:pt x="10046" y="21600"/>
                    <a:pt x="15707" y="20275"/>
                    <a:pt x="17988" y="17107"/>
                  </a:cubicBezTo>
                  <a:cubicBezTo>
                    <a:pt x="20269" y="13939"/>
                    <a:pt x="18316" y="10128"/>
                    <a:pt x="13597" y="8592"/>
                  </a:cubicBezTo>
                  <a:close/>
                  <a:moveTo>
                    <a:pt x="14880" y="16090"/>
                  </a:moveTo>
                  <a:cubicBezTo>
                    <a:pt x="13425" y="18096"/>
                    <a:pt x="9833" y="18941"/>
                    <a:pt x="6853" y="17962"/>
                  </a:cubicBezTo>
                  <a:cubicBezTo>
                    <a:pt x="3873" y="16982"/>
                    <a:pt x="2618" y="14563"/>
                    <a:pt x="4073" y="12557"/>
                  </a:cubicBezTo>
                  <a:cubicBezTo>
                    <a:pt x="5527" y="10550"/>
                    <a:pt x="9120" y="9706"/>
                    <a:pt x="12099" y="10685"/>
                  </a:cubicBezTo>
                  <a:cubicBezTo>
                    <a:pt x="15079" y="11664"/>
                    <a:pt x="16334" y="14083"/>
                    <a:pt x="14880" y="1609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  <p:sp>
          <p:nvSpPr>
            <p:cNvPr id="682" name="Google Shape;682;p40"/>
            <p:cNvSpPr/>
            <p:nvPr/>
          </p:nvSpPr>
          <p:spPr>
            <a:xfrm>
              <a:off x="91706699" y="136626599"/>
              <a:ext cx="4942283" cy="4989911"/>
            </a:xfrm>
            <a:custGeom>
              <a:avLst/>
              <a:gdLst/>
              <a:ahLst/>
              <a:cxnLst/>
              <a:rect l="l" t="t" r="r" b="b"/>
              <a:pathLst>
                <a:path w="20988" h="21059" extrusionOk="0">
                  <a:moveTo>
                    <a:pt x="16943" y="14531"/>
                  </a:moveTo>
                  <a:lnTo>
                    <a:pt x="15740" y="9820"/>
                  </a:lnTo>
                  <a:cubicBezTo>
                    <a:pt x="15266" y="7970"/>
                    <a:pt x="11598" y="-541"/>
                    <a:pt x="9355" y="27"/>
                  </a:cubicBezTo>
                  <a:lnTo>
                    <a:pt x="13028" y="13309"/>
                  </a:lnTo>
                  <a:lnTo>
                    <a:pt x="35" y="9262"/>
                  </a:lnTo>
                  <a:cubicBezTo>
                    <a:pt x="-612" y="11470"/>
                    <a:pt x="7818" y="15415"/>
                    <a:pt x="9657" y="15951"/>
                  </a:cubicBezTo>
                  <a:lnTo>
                    <a:pt x="14117" y="17243"/>
                  </a:lnTo>
                  <a:lnTo>
                    <a:pt x="15174" y="21059"/>
                  </a:lnTo>
                  <a:lnTo>
                    <a:pt x="16948" y="20614"/>
                  </a:lnTo>
                  <a:cubicBezTo>
                    <a:pt x="16700" y="19682"/>
                    <a:pt x="16485" y="18738"/>
                    <a:pt x="16307" y="17790"/>
                  </a:cubicBezTo>
                  <a:cubicBezTo>
                    <a:pt x="16242" y="17457"/>
                    <a:pt x="16237" y="17120"/>
                    <a:pt x="16285" y="16793"/>
                  </a:cubicBezTo>
                  <a:cubicBezTo>
                    <a:pt x="16733" y="16691"/>
                    <a:pt x="17202" y="16691"/>
                    <a:pt x="17666" y="16793"/>
                  </a:cubicBezTo>
                  <a:cubicBezTo>
                    <a:pt x="18615" y="17002"/>
                    <a:pt x="19553" y="17248"/>
                    <a:pt x="20481" y="17532"/>
                  </a:cubicBezTo>
                  <a:lnTo>
                    <a:pt x="20988" y="15785"/>
                  </a:lnTo>
                  <a:lnTo>
                    <a:pt x="16943" y="14531"/>
                  </a:lnTo>
                  <a:close/>
                  <a:moveTo>
                    <a:pt x="15573" y="16037"/>
                  </a:moveTo>
                  <a:cubicBezTo>
                    <a:pt x="15228" y="16369"/>
                    <a:pt x="14678" y="16358"/>
                    <a:pt x="14349" y="16015"/>
                  </a:cubicBezTo>
                  <a:cubicBezTo>
                    <a:pt x="14014" y="15672"/>
                    <a:pt x="14025" y="15126"/>
                    <a:pt x="14370" y="14799"/>
                  </a:cubicBezTo>
                  <a:cubicBezTo>
                    <a:pt x="14716" y="14466"/>
                    <a:pt x="15266" y="14477"/>
                    <a:pt x="15595" y="14820"/>
                  </a:cubicBezTo>
                  <a:cubicBezTo>
                    <a:pt x="15929" y="15158"/>
                    <a:pt x="15918" y="15705"/>
                    <a:pt x="15573" y="16037"/>
                  </a:cubicBezTo>
                  <a:close/>
                </a:path>
              </a:pathLst>
            </a:custGeom>
            <a:solidFill>
              <a:srgbClr val="D0D3D3"/>
            </a:solidFill>
            <a:ln>
              <a:noFill/>
            </a:ln>
          </p:spPr>
          <p:txBody>
            <a:bodyPr spcFirstLastPara="1" wrap="square" lIns="38100" tIns="38100" rIns="38100" bIns="38100" anchor="ctr" anchorCtr="0">
              <a:noAutofit/>
            </a:bodyPr>
            <a:lstStyle/>
            <a:p>
              <a:pPr marL="0" marR="0" lvl="0" indent="0" algn="l" rtl="0">
                <a:spcBef>
                  <a:spcPts val="0"/>
                </a:spcBef>
                <a:spcAft>
                  <a:spcPts val="0"/>
                </a:spcAft>
                <a:buNone/>
              </a:pPr>
              <a:endPara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endParaRPr>
            </a:p>
          </p:txBody>
        </p:sp>
      </p:grpSp>
      <p:sp>
        <p:nvSpPr>
          <p:cNvPr id="683" name="Google Shape;683;p40"/>
          <p:cNvSpPr txBox="1">
            <a:spLocks noGrp="1"/>
          </p:cNvSpPr>
          <p:nvPr>
            <p:ph type="body" idx="1"/>
          </p:nvPr>
        </p:nvSpPr>
        <p:spPr>
          <a:xfrm>
            <a:off x="838200" y="3080303"/>
            <a:ext cx="2609850" cy="3330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4" name="Google Shape;684;p40"/>
          <p:cNvSpPr txBox="1">
            <a:spLocks noGrp="1"/>
          </p:cNvSpPr>
          <p:nvPr>
            <p:ph type="body" idx="2"/>
          </p:nvPr>
        </p:nvSpPr>
        <p:spPr>
          <a:xfrm>
            <a:off x="838206" y="2048370"/>
            <a:ext cx="3703818" cy="552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lt1"/>
              </a:buClr>
              <a:buSzPts val="2400"/>
              <a:buNone/>
              <a:defRPr sz="2400">
                <a:solidFill>
                  <a:schemeClr val="lt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5" name="Google Shape;685;p40"/>
          <p:cNvSpPr txBox="1">
            <a:spLocks noGrp="1"/>
          </p:cNvSpPr>
          <p:nvPr>
            <p:ph type="title"/>
          </p:nvPr>
        </p:nvSpPr>
        <p:spPr>
          <a:xfrm>
            <a:off x="838200" y="1170562"/>
            <a:ext cx="8115300" cy="84023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sp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  <a:defRPr sz="5400" b="1">
                <a:solidFill>
                  <a:schemeClr val="dk1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686" name="Google Shape;686;p40"/>
          <p:cNvSpPr txBox="1">
            <a:spLocks noGrp="1"/>
          </p:cNvSpPr>
          <p:nvPr>
            <p:ph type="body" idx="3"/>
          </p:nvPr>
        </p:nvSpPr>
        <p:spPr>
          <a:xfrm>
            <a:off x="3706464" y="3080303"/>
            <a:ext cx="2609850" cy="3330856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687" name="Google Shape;687;p40"/>
          <p:cNvSpPr txBox="1">
            <a:spLocks noGrp="1"/>
          </p:cNvSpPr>
          <p:nvPr>
            <p:ph type="body" idx="4"/>
          </p:nvPr>
        </p:nvSpPr>
        <p:spPr>
          <a:xfrm>
            <a:off x="6574728" y="3771899"/>
            <a:ext cx="2609850" cy="263925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2_17">
  <p:cSld name="2_17">
    <p:spTree>
      <p:nvGrpSpPr>
        <p:cNvPr id="1" name="Shape 7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2" name="Google Shape;772;p46"/>
          <p:cNvSpPr/>
          <p:nvPr/>
        </p:nvSpPr>
        <p:spPr>
          <a:xfrm>
            <a:off x="0" y="0"/>
            <a:ext cx="12188952" cy="68580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3" name="Google Shape;773;p46"/>
          <p:cNvSpPr/>
          <p:nvPr/>
        </p:nvSpPr>
        <p:spPr>
          <a:xfrm>
            <a:off x="0" y="0"/>
            <a:ext cx="12192000" cy="6859975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595" y="1423"/>
                </a:moveTo>
                <a:lnTo>
                  <a:pt x="21595" y="1363"/>
                </a:lnTo>
                <a:lnTo>
                  <a:pt x="20912" y="1363"/>
                </a:lnTo>
                <a:lnTo>
                  <a:pt x="20912" y="0"/>
                </a:lnTo>
                <a:lnTo>
                  <a:pt x="20879" y="0"/>
                </a:lnTo>
                <a:lnTo>
                  <a:pt x="20879" y="1363"/>
                </a:lnTo>
                <a:lnTo>
                  <a:pt x="19950" y="1363"/>
                </a:lnTo>
                <a:lnTo>
                  <a:pt x="19950" y="0"/>
                </a:lnTo>
                <a:lnTo>
                  <a:pt x="19916" y="0"/>
                </a:lnTo>
                <a:lnTo>
                  <a:pt x="19916" y="1363"/>
                </a:lnTo>
                <a:lnTo>
                  <a:pt x="18987" y="1363"/>
                </a:lnTo>
                <a:lnTo>
                  <a:pt x="18987" y="0"/>
                </a:lnTo>
                <a:lnTo>
                  <a:pt x="18953" y="0"/>
                </a:lnTo>
                <a:lnTo>
                  <a:pt x="18953" y="1363"/>
                </a:lnTo>
                <a:lnTo>
                  <a:pt x="18025" y="1363"/>
                </a:lnTo>
                <a:lnTo>
                  <a:pt x="18025" y="0"/>
                </a:lnTo>
                <a:lnTo>
                  <a:pt x="17991" y="0"/>
                </a:lnTo>
                <a:lnTo>
                  <a:pt x="17991" y="1363"/>
                </a:lnTo>
                <a:lnTo>
                  <a:pt x="17062" y="1363"/>
                </a:lnTo>
                <a:lnTo>
                  <a:pt x="17062" y="0"/>
                </a:lnTo>
                <a:lnTo>
                  <a:pt x="17028" y="0"/>
                </a:lnTo>
                <a:lnTo>
                  <a:pt x="17028" y="1363"/>
                </a:lnTo>
                <a:lnTo>
                  <a:pt x="16100" y="1363"/>
                </a:lnTo>
                <a:lnTo>
                  <a:pt x="16100" y="0"/>
                </a:lnTo>
                <a:lnTo>
                  <a:pt x="16066" y="0"/>
                </a:lnTo>
                <a:lnTo>
                  <a:pt x="16066" y="1363"/>
                </a:lnTo>
                <a:lnTo>
                  <a:pt x="15137" y="1363"/>
                </a:lnTo>
                <a:lnTo>
                  <a:pt x="15137" y="0"/>
                </a:lnTo>
                <a:lnTo>
                  <a:pt x="15103" y="0"/>
                </a:lnTo>
                <a:lnTo>
                  <a:pt x="15103" y="1363"/>
                </a:lnTo>
                <a:lnTo>
                  <a:pt x="14175" y="1363"/>
                </a:lnTo>
                <a:lnTo>
                  <a:pt x="14175" y="0"/>
                </a:lnTo>
                <a:lnTo>
                  <a:pt x="14141" y="0"/>
                </a:lnTo>
                <a:lnTo>
                  <a:pt x="14141" y="1363"/>
                </a:lnTo>
                <a:lnTo>
                  <a:pt x="13212" y="1363"/>
                </a:lnTo>
                <a:lnTo>
                  <a:pt x="13212" y="0"/>
                </a:lnTo>
                <a:lnTo>
                  <a:pt x="13178" y="0"/>
                </a:lnTo>
                <a:lnTo>
                  <a:pt x="13178" y="1363"/>
                </a:lnTo>
                <a:lnTo>
                  <a:pt x="12250" y="1363"/>
                </a:lnTo>
                <a:lnTo>
                  <a:pt x="12250" y="0"/>
                </a:lnTo>
                <a:lnTo>
                  <a:pt x="12216" y="0"/>
                </a:lnTo>
                <a:lnTo>
                  <a:pt x="12216" y="1363"/>
                </a:lnTo>
                <a:lnTo>
                  <a:pt x="11287" y="1363"/>
                </a:lnTo>
                <a:lnTo>
                  <a:pt x="11287" y="0"/>
                </a:lnTo>
                <a:lnTo>
                  <a:pt x="11253" y="0"/>
                </a:lnTo>
                <a:lnTo>
                  <a:pt x="11253" y="1363"/>
                </a:lnTo>
                <a:lnTo>
                  <a:pt x="10325" y="1363"/>
                </a:lnTo>
                <a:lnTo>
                  <a:pt x="10325" y="0"/>
                </a:lnTo>
                <a:lnTo>
                  <a:pt x="10291" y="0"/>
                </a:lnTo>
                <a:lnTo>
                  <a:pt x="10291" y="1363"/>
                </a:lnTo>
                <a:lnTo>
                  <a:pt x="9362" y="1363"/>
                </a:lnTo>
                <a:lnTo>
                  <a:pt x="9362" y="0"/>
                </a:lnTo>
                <a:lnTo>
                  <a:pt x="9328" y="0"/>
                </a:lnTo>
                <a:lnTo>
                  <a:pt x="9328" y="1363"/>
                </a:lnTo>
                <a:lnTo>
                  <a:pt x="8403" y="1363"/>
                </a:lnTo>
                <a:lnTo>
                  <a:pt x="8403" y="0"/>
                </a:lnTo>
                <a:lnTo>
                  <a:pt x="8369" y="0"/>
                </a:lnTo>
                <a:lnTo>
                  <a:pt x="8369" y="1363"/>
                </a:lnTo>
                <a:lnTo>
                  <a:pt x="7442" y="1363"/>
                </a:lnTo>
                <a:lnTo>
                  <a:pt x="7442" y="0"/>
                </a:lnTo>
                <a:lnTo>
                  <a:pt x="7408" y="0"/>
                </a:lnTo>
                <a:lnTo>
                  <a:pt x="7408" y="1363"/>
                </a:lnTo>
                <a:lnTo>
                  <a:pt x="6480" y="1363"/>
                </a:lnTo>
                <a:lnTo>
                  <a:pt x="6480" y="0"/>
                </a:lnTo>
                <a:lnTo>
                  <a:pt x="6446" y="0"/>
                </a:lnTo>
                <a:lnTo>
                  <a:pt x="6446" y="1363"/>
                </a:lnTo>
                <a:lnTo>
                  <a:pt x="5517" y="1363"/>
                </a:lnTo>
                <a:lnTo>
                  <a:pt x="5517" y="0"/>
                </a:lnTo>
                <a:lnTo>
                  <a:pt x="5483" y="0"/>
                </a:lnTo>
                <a:lnTo>
                  <a:pt x="5483" y="1363"/>
                </a:lnTo>
                <a:lnTo>
                  <a:pt x="4555" y="1363"/>
                </a:lnTo>
                <a:lnTo>
                  <a:pt x="4555" y="0"/>
                </a:lnTo>
                <a:lnTo>
                  <a:pt x="4521" y="0"/>
                </a:lnTo>
                <a:lnTo>
                  <a:pt x="4521" y="1363"/>
                </a:lnTo>
                <a:lnTo>
                  <a:pt x="3592" y="1363"/>
                </a:lnTo>
                <a:lnTo>
                  <a:pt x="3592" y="0"/>
                </a:lnTo>
                <a:lnTo>
                  <a:pt x="3558" y="0"/>
                </a:lnTo>
                <a:lnTo>
                  <a:pt x="3558" y="1363"/>
                </a:lnTo>
                <a:lnTo>
                  <a:pt x="2630" y="1363"/>
                </a:lnTo>
                <a:lnTo>
                  <a:pt x="2630" y="0"/>
                </a:lnTo>
                <a:lnTo>
                  <a:pt x="2596" y="0"/>
                </a:lnTo>
                <a:lnTo>
                  <a:pt x="2596" y="1363"/>
                </a:lnTo>
                <a:lnTo>
                  <a:pt x="1667" y="1363"/>
                </a:lnTo>
                <a:lnTo>
                  <a:pt x="1667" y="0"/>
                </a:lnTo>
                <a:lnTo>
                  <a:pt x="1633" y="0"/>
                </a:lnTo>
                <a:lnTo>
                  <a:pt x="1633" y="1363"/>
                </a:lnTo>
                <a:lnTo>
                  <a:pt x="705" y="1363"/>
                </a:lnTo>
                <a:lnTo>
                  <a:pt x="705" y="0"/>
                </a:lnTo>
                <a:lnTo>
                  <a:pt x="671" y="0"/>
                </a:lnTo>
                <a:lnTo>
                  <a:pt x="671" y="1363"/>
                </a:lnTo>
                <a:lnTo>
                  <a:pt x="0" y="1363"/>
                </a:lnTo>
                <a:lnTo>
                  <a:pt x="0" y="1423"/>
                </a:lnTo>
                <a:lnTo>
                  <a:pt x="671" y="1423"/>
                </a:lnTo>
                <a:lnTo>
                  <a:pt x="671" y="3014"/>
                </a:lnTo>
                <a:lnTo>
                  <a:pt x="0" y="3014"/>
                </a:lnTo>
                <a:lnTo>
                  <a:pt x="0" y="3074"/>
                </a:lnTo>
                <a:lnTo>
                  <a:pt x="671" y="3074"/>
                </a:lnTo>
                <a:lnTo>
                  <a:pt x="671" y="4724"/>
                </a:lnTo>
                <a:lnTo>
                  <a:pt x="0" y="4724"/>
                </a:lnTo>
                <a:lnTo>
                  <a:pt x="0" y="4784"/>
                </a:lnTo>
                <a:lnTo>
                  <a:pt x="671" y="4784"/>
                </a:lnTo>
                <a:lnTo>
                  <a:pt x="671" y="6435"/>
                </a:lnTo>
                <a:lnTo>
                  <a:pt x="0" y="6435"/>
                </a:lnTo>
                <a:lnTo>
                  <a:pt x="0" y="6495"/>
                </a:lnTo>
                <a:lnTo>
                  <a:pt x="671" y="6495"/>
                </a:lnTo>
                <a:lnTo>
                  <a:pt x="671" y="8146"/>
                </a:lnTo>
                <a:lnTo>
                  <a:pt x="0" y="8146"/>
                </a:lnTo>
                <a:lnTo>
                  <a:pt x="0" y="8206"/>
                </a:lnTo>
                <a:lnTo>
                  <a:pt x="671" y="8206"/>
                </a:lnTo>
                <a:lnTo>
                  <a:pt x="671" y="9856"/>
                </a:lnTo>
                <a:lnTo>
                  <a:pt x="0" y="9856"/>
                </a:lnTo>
                <a:lnTo>
                  <a:pt x="0" y="9916"/>
                </a:lnTo>
                <a:lnTo>
                  <a:pt x="671" y="9916"/>
                </a:lnTo>
                <a:lnTo>
                  <a:pt x="671" y="11627"/>
                </a:lnTo>
                <a:lnTo>
                  <a:pt x="0" y="11627"/>
                </a:lnTo>
                <a:lnTo>
                  <a:pt x="0" y="11687"/>
                </a:lnTo>
                <a:lnTo>
                  <a:pt x="671" y="11687"/>
                </a:lnTo>
                <a:lnTo>
                  <a:pt x="671" y="13337"/>
                </a:lnTo>
                <a:lnTo>
                  <a:pt x="0" y="13337"/>
                </a:lnTo>
                <a:lnTo>
                  <a:pt x="0" y="13397"/>
                </a:lnTo>
                <a:lnTo>
                  <a:pt x="671" y="13397"/>
                </a:lnTo>
                <a:lnTo>
                  <a:pt x="671" y="14988"/>
                </a:lnTo>
                <a:lnTo>
                  <a:pt x="0" y="14988"/>
                </a:lnTo>
                <a:lnTo>
                  <a:pt x="0" y="15048"/>
                </a:lnTo>
                <a:lnTo>
                  <a:pt x="671" y="15048"/>
                </a:lnTo>
                <a:lnTo>
                  <a:pt x="671" y="16699"/>
                </a:lnTo>
                <a:lnTo>
                  <a:pt x="0" y="16699"/>
                </a:lnTo>
                <a:lnTo>
                  <a:pt x="0" y="16759"/>
                </a:lnTo>
                <a:lnTo>
                  <a:pt x="671" y="16759"/>
                </a:lnTo>
                <a:lnTo>
                  <a:pt x="671" y="18409"/>
                </a:lnTo>
                <a:lnTo>
                  <a:pt x="0" y="18409"/>
                </a:lnTo>
                <a:lnTo>
                  <a:pt x="0" y="18469"/>
                </a:lnTo>
                <a:lnTo>
                  <a:pt x="671" y="18469"/>
                </a:lnTo>
                <a:lnTo>
                  <a:pt x="671" y="20120"/>
                </a:lnTo>
                <a:lnTo>
                  <a:pt x="0" y="20120"/>
                </a:lnTo>
                <a:lnTo>
                  <a:pt x="0" y="20180"/>
                </a:lnTo>
                <a:lnTo>
                  <a:pt x="671" y="20180"/>
                </a:lnTo>
                <a:lnTo>
                  <a:pt x="671" y="21600"/>
                </a:lnTo>
                <a:lnTo>
                  <a:pt x="705" y="21600"/>
                </a:lnTo>
                <a:lnTo>
                  <a:pt x="705" y="20180"/>
                </a:lnTo>
                <a:lnTo>
                  <a:pt x="1633" y="20180"/>
                </a:lnTo>
                <a:lnTo>
                  <a:pt x="1633" y="21600"/>
                </a:lnTo>
                <a:lnTo>
                  <a:pt x="1667" y="21600"/>
                </a:lnTo>
                <a:lnTo>
                  <a:pt x="1667" y="20180"/>
                </a:lnTo>
                <a:lnTo>
                  <a:pt x="2596" y="20180"/>
                </a:lnTo>
                <a:lnTo>
                  <a:pt x="2596" y="21600"/>
                </a:lnTo>
                <a:lnTo>
                  <a:pt x="2630" y="21600"/>
                </a:lnTo>
                <a:lnTo>
                  <a:pt x="2630" y="20180"/>
                </a:lnTo>
                <a:lnTo>
                  <a:pt x="3558" y="20180"/>
                </a:lnTo>
                <a:lnTo>
                  <a:pt x="3558" y="21600"/>
                </a:lnTo>
                <a:lnTo>
                  <a:pt x="3592" y="21600"/>
                </a:lnTo>
                <a:lnTo>
                  <a:pt x="3592" y="20180"/>
                </a:lnTo>
                <a:lnTo>
                  <a:pt x="4521" y="20180"/>
                </a:lnTo>
                <a:lnTo>
                  <a:pt x="4521" y="21600"/>
                </a:lnTo>
                <a:lnTo>
                  <a:pt x="4555" y="21600"/>
                </a:lnTo>
                <a:lnTo>
                  <a:pt x="4555" y="20180"/>
                </a:lnTo>
                <a:lnTo>
                  <a:pt x="5483" y="20180"/>
                </a:lnTo>
                <a:lnTo>
                  <a:pt x="5483" y="21600"/>
                </a:lnTo>
                <a:lnTo>
                  <a:pt x="5517" y="21600"/>
                </a:lnTo>
                <a:lnTo>
                  <a:pt x="5517" y="20180"/>
                </a:lnTo>
                <a:lnTo>
                  <a:pt x="6446" y="20180"/>
                </a:lnTo>
                <a:lnTo>
                  <a:pt x="6446" y="21600"/>
                </a:lnTo>
                <a:lnTo>
                  <a:pt x="6480" y="21600"/>
                </a:lnTo>
                <a:lnTo>
                  <a:pt x="6480" y="20180"/>
                </a:lnTo>
                <a:lnTo>
                  <a:pt x="7408" y="20180"/>
                </a:lnTo>
                <a:lnTo>
                  <a:pt x="7408" y="21600"/>
                </a:lnTo>
                <a:lnTo>
                  <a:pt x="7442" y="21600"/>
                </a:lnTo>
                <a:lnTo>
                  <a:pt x="7442" y="20180"/>
                </a:lnTo>
                <a:lnTo>
                  <a:pt x="8371" y="20180"/>
                </a:lnTo>
                <a:lnTo>
                  <a:pt x="8371" y="21600"/>
                </a:lnTo>
                <a:lnTo>
                  <a:pt x="8405" y="21600"/>
                </a:lnTo>
                <a:lnTo>
                  <a:pt x="8405" y="20180"/>
                </a:lnTo>
                <a:lnTo>
                  <a:pt x="9333" y="20180"/>
                </a:lnTo>
                <a:lnTo>
                  <a:pt x="9333" y="21600"/>
                </a:lnTo>
                <a:lnTo>
                  <a:pt x="9367" y="21600"/>
                </a:lnTo>
                <a:lnTo>
                  <a:pt x="9367" y="20180"/>
                </a:lnTo>
                <a:lnTo>
                  <a:pt x="10296" y="20180"/>
                </a:lnTo>
                <a:lnTo>
                  <a:pt x="10296" y="21600"/>
                </a:lnTo>
                <a:lnTo>
                  <a:pt x="10330" y="21600"/>
                </a:lnTo>
                <a:lnTo>
                  <a:pt x="10330" y="20180"/>
                </a:lnTo>
                <a:lnTo>
                  <a:pt x="11258" y="20180"/>
                </a:lnTo>
                <a:lnTo>
                  <a:pt x="11258" y="21600"/>
                </a:lnTo>
                <a:lnTo>
                  <a:pt x="11292" y="21600"/>
                </a:lnTo>
                <a:lnTo>
                  <a:pt x="11292" y="20180"/>
                </a:lnTo>
                <a:lnTo>
                  <a:pt x="12221" y="20180"/>
                </a:lnTo>
                <a:lnTo>
                  <a:pt x="12221" y="21600"/>
                </a:lnTo>
                <a:lnTo>
                  <a:pt x="12255" y="21600"/>
                </a:lnTo>
                <a:lnTo>
                  <a:pt x="12255" y="20180"/>
                </a:lnTo>
                <a:lnTo>
                  <a:pt x="13184" y="20180"/>
                </a:lnTo>
                <a:lnTo>
                  <a:pt x="13184" y="21600"/>
                </a:lnTo>
                <a:lnTo>
                  <a:pt x="13217" y="21600"/>
                </a:lnTo>
                <a:lnTo>
                  <a:pt x="13217" y="20180"/>
                </a:lnTo>
                <a:lnTo>
                  <a:pt x="14146" y="20180"/>
                </a:lnTo>
                <a:lnTo>
                  <a:pt x="14146" y="21600"/>
                </a:lnTo>
                <a:lnTo>
                  <a:pt x="14180" y="21600"/>
                </a:lnTo>
                <a:lnTo>
                  <a:pt x="14180" y="20180"/>
                </a:lnTo>
                <a:lnTo>
                  <a:pt x="15109" y="20180"/>
                </a:lnTo>
                <a:lnTo>
                  <a:pt x="15109" y="21600"/>
                </a:lnTo>
                <a:lnTo>
                  <a:pt x="15142" y="21600"/>
                </a:lnTo>
                <a:lnTo>
                  <a:pt x="15142" y="20180"/>
                </a:lnTo>
                <a:lnTo>
                  <a:pt x="16071" y="20180"/>
                </a:lnTo>
                <a:lnTo>
                  <a:pt x="16071" y="21600"/>
                </a:lnTo>
                <a:lnTo>
                  <a:pt x="16105" y="21600"/>
                </a:lnTo>
                <a:lnTo>
                  <a:pt x="16105" y="20180"/>
                </a:lnTo>
                <a:lnTo>
                  <a:pt x="17034" y="20180"/>
                </a:lnTo>
                <a:lnTo>
                  <a:pt x="17034" y="21600"/>
                </a:lnTo>
                <a:lnTo>
                  <a:pt x="17067" y="21600"/>
                </a:lnTo>
                <a:lnTo>
                  <a:pt x="17067" y="20180"/>
                </a:lnTo>
                <a:lnTo>
                  <a:pt x="17996" y="20180"/>
                </a:lnTo>
                <a:lnTo>
                  <a:pt x="17996" y="21600"/>
                </a:lnTo>
                <a:lnTo>
                  <a:pt x="18030" y="21600"/>
                </a:lnTo>
                <a:lnTo>
                  <a:pt x="18030" y="20180"/>
                </a:lnTo>
                <a:lnTo>
                  <a:pt x="18959" y="20180"/>
                </a:lnTo>
                <a:lnTo>
                  <a:pt x="18959" y="21600"/>
                </a:lnTo>
                <a:lnTo>
                  <a:pt x="18992" y="21600"/>
                </a:lnTo>
                <a:lnTo>
                  <a:pt x="18992" y="20180"/>
                </a:lnTo>
                <a:lnTo>
                  <a:pt x="19921" y="20180"/>
                </a:lnTo>
                <a:lnTo>
                  <a:pt x="19921" y="21600"/>
                </a:lnTo>
                <a:lnTo>
                  <a:pt x="19955" y="21600"/>
                </a:lnTo>
                <a:lnTo>
                  <a:pt x="19955" y="20180"/>
                </a:lnTo>
                <a:lnTo>
                  <a:pt x="20884" y="20180"/>
                </a:lnTo>
                <a:lnTo>
                  <a:pt x="20884" y="21600"/>
                </a:lnTo>
                <a:lnTo>
                  <a:pt x="20917" y="21600"/>
                </a:lnTo>
                <a:lnTo>
                  <a:pt x="20917" y="20180"/>
                </a:lnTo>
                <a:lnTo>
                  <a:pt x="21600" y="20180"/>
                </a:lnTo>
                <a:lnTo>
                  <a:pt x="21600" y="20120"/>
                </a:lnTo>
                <a:lnTo>
                  <a:pt x="20917" y="20120"/>
                </a:lnTo>
                <a:lnTo>
                  <a:pt x="20917" y="18469"/>
                </a:lnTo>
                <a:lnTo>
                  <a:pt x="21600" y="18469"/>
                </a:lnTo>
                <a:lnTo>
                  <a:pt x="21600" y="18409"/>
                </a:lnTo>
                <a:lnTo>
                  <a:pt x="20917" y="18409"/>
                </a:lnTo>
                <a:lnTo>
                  <a:pt x="20917" y="16759"/>
                </a:lnTo>
                <a:lnTo>
                  <a:pt x="21600" y="16759"/>
                </a:lnTo>
                <a:lnTo>
                  <a:pt x="21600" y="16699"/>
                </a:lnTo>
                <a:lnTo>
                  <a:pt x="20917" y="16699"/>
                </a:lnTo>
                <a:lnTo>
                  <a:pt x="20917" y="15048"/>
                </a:lnTo>
                <a:lnTo>
                  <a:pt x="21600" y="15048"/>
                </a:lnTo>
                <a:lnTo>
                  <a:pt x="21600" y="14988"/>
                </a:lnTo>
                <a:lnTo>
                  <a:pt x="20917" y="14988"/>
                </a:lnTo>
                <a:lnTo>
                  <a:pt x="20917" y="13397"/>
                </a:lnTo>
                <a:lnTo>
                  <a:pt x="21600" y="13397"/>
                </a:lnTo>
                <a:lnTo>
                  <a:pt x="21600" y="13337"/>
                </a:lnTo>
                <a:lnTo>
                  <a:pt x="20917" y="13337"/>
                </a:lnTo>
                <a:lnTo>
                  <a:pt x="20917" y="11687"/>
                </a:lnTo>
                <a:lnTo>
                  <a:pt x="21600" y="11687"/>
                </a:lnTo>
                <a:lnTo>
                  <a:pt x="21600" y="11627"/>
                </a:lnTo>
                <a:lnTo>
                  <a:pt x="20917" y="11627"/>
                </a:lnTo>
                <a:lnTo>
                  <a:pt x="20917" y="9916"/>
                </a:lnTo>
                <a:lnTo>
                  <a:pt x="21600" y="9916"/>
                </a:lnTo>
                <a:lnTo>
                  <a:pt x="21600" y="9856"/>
                </a:lnTo>
                <a:lnTo>
                  <a:pt x="20917" y="9856"/>
                </a:lnTo>
                <a:lnTo>
                  <a:pt x="20917" y="8206"/>
                </a:lnTo>
                <a:lnTo>
                  <a:pt x="21600" y="8206"/>
                </a:lnTo>
                <a:lnTo>
                  <a:pt x="21600" y="8146"/>
                </a:lnTo>
                <a:lnTo>
                  <a:pt x="20917" y="8146"/>
                </a:lnTo>
                <a:lnTo>
                  <a:pt x="20917" y="6495"/>
                </a:lnTo>
                <a:lnTo>
                  <a:pt x="21600" y="6495"/>
                </a:lnTo>
                <a:lnTo>
                  <a:pt x="21600" y="6435"/>
                </a:lnTo>
                <a:lnTo>
                  <a:pt x="20917" y="6435"/>
                </a:lnTo>
                <a:lnTo>
                  <a:pt x="20917" y="4784"/>
                </a:lnTo>
                <a:lnTo>
                  <a:pt x="21600" y="4784"/>
                </a:lnTo>
                <a:lnTo>
                  <a:pt x="21600" y="4724"/>
                </a:lnTo>
                <a:lnTo>
                  <a:pt x="20917" y="4724"/>
                </a:lnTo>
                <a:lnTo>
                  <a:pt x="20917" y="3074"/>
                </a:lnTo>
                <a:lnTo>
                  <a:pt x="21600" y="3074"/>
                </a:lnTo>
                <a:lnTo>
                  <a:pt x="21600" y="3014"/>
                </a:lnTo>
                <a:lnTo>
                  <a:pt x="20917" y="3014"/>
                </a:lnTo>
                <a:lnTo>
                  <a:pt x="20917" y="1423"/>
                </a:lnTo>
                <a:lnTo>
                  <a:pt x="21595" y="1423"/>
                </a:lnTo>
                <a:close/>
                <a:moveTo>
                  <a:pt x="1635" y="18469"/>
                </a:moveTo>
                <a:lnTo>
                  <a:pt x="1635" y="20120"/>
                </a:lnTo>
                <a:lnTo>
                  <a:pt x="706" y="20120"/>
                </a:lnTo>
                <a:lnTo>
                  <a:pt x="706" y="18469"/>
                </a:lnTo>
                <a:lnTo>
                  <a:pt x="1635" y="18469"/>
                </a:lnTo>
                <a:close/>
                <a:moveTo>
                  <a:pt x="1635" y="16759"/>
                </a:moveTo>
                <a:lnTo>
                  <a:pt x="1635" y="18410"/>
                </a:lnTo>
                <a:lnTo>
                  <a:pt x="706" y="18410"/>
                </a:lnTo>
                <a:lnTo>
                  <a:pt x="706" y="16759"/>
                </a:lnTo>
                <a:lnTo>
                  <a:pt x="1635" y="16759"/>
                </a:lnTo>
                <a:close/>
                <a:moveTo>
                  <a:pt x="1635" y="15048"/>
                </a:moveTo>
                <a:lnTo>
                  <a:pt x="1635" y="16699"/>
                </a:lnTo>
                <a:lnTo>
                  <a:pt x="706" y="16699"/>
                </a:lnTo>
                <a:lnTo>
                  <a:pt x="706" y="15048"/>
                </a:lnTo>
                <a:lnTo>
                  <a:pt x="1635" y="15048"/>
                </a:lnTo>
                <a:close/>
                <a:moveTo>
                  <a:pt x="1635" y="13397"/>
                </a:moveTo>
                <a:lnTo>
                  <a:pt x="1635" y="14988"/>
                </a:lnTo>
                <a:lnTo>
                  <a:pt x="706" y="14988"/>
                </a:lnTo>
                <a:lnTo>
                  <a:pt x="706" y="13397"/>
                </a:lnTo>
                <a:lnTo>
                  <a:pt x="1635" y="13397"/>
                </a:lnTo>
                <a:close/>
                <a:moveTo>
                  <a:pt x="1635" y="11687"/>
                </a:moveTo>
                <a:lnTo>
                  <a:pt x="1635" y="13338"/>
                </a:lnTo>
                <a:lnTo>
                  <a:pt x="706" y="13338"/>
                </a:lnTo>
                <a:lnTo>
                  <a:pt x="706" y="11687"/>
                </a:lnTo>
                <a:lnTo>
                  <a:pt x="1635" y="11687"/>
                </a:lnTo>
                <a:close/>
                <a:moveTo>
                  <a:pt x="1635" y="9916"/>
                </a:moveTo>
                <a:lnTo>
                  <a:pt x="1635" y="11627"/>
                </a:lnTo>
                <a:lnTo>
                  <a:pt x="706" y="11627"/>
                </a:lnTo>
                <a:lnTo>
                  <a:pt x="706" y="9916"/>
                </a:lnTo>
                <a:lnTo>
                  <a:pt x="1635" y="9916"/>
                </a:lnTo>
                <a:close/>
                <a:moveTo>
                  <a:pt x="1635" y="8206"/>
                </a:moveTo>
                <a:lnTo>
                  <a:pt x="1635" y="9856"/>
                </a:lnTo>
                <a:lnTo>
                  <a:pt x="706" y="9856"/>
                </a:lnTo>
                <a:lnTo>
                  <a:pt x="706" y="8206"/>
                </a:lnTo>
                <a:lnTo>
                  <a:pt x="1635" y="8206"/>
                </a:lnTo>
                <a:close/>
                <a:moveTo>
                  <a:pt x="1635" y="6495"/>
                </a:moveTo>
                <a:lnTo>
                  <a:pt x="1635" y="8146"/>
                </a:lnTo>
                <a:lnTo>
                  <a:pt x="706" y="8146"/>
                </a:lnTo>
                <a:lnTo>
                  <a:pt x="706" y="6495"/>
                </a:lnTo>
                <a:lnTo>
                  <a:pt x="1635" y="6495"/>
                </a:lnTo>
                <a:close/>
                <a:moveTo>
                  <a:pt x="1635" y="4784"/>
                </a:moveTo>
                <a:lnTo>
                  <a:pt x="1635" y="6435"/>
                </a:lnTo>
                <a:lnTo>
                  <a:pt x="706" y="6435"/>
                </a:lnTo>
                <a:lnTo>
                  <a:pt x="706" y="4784"/>
                </a:lnTo>
                <a:lnTo>
                  <a:pt x="1635" y="4784"/>
                </a:lnTo>
                <a:close/>
                <a:moveTo>
                  <a:pt x="1635" y="3074"/>
                </a:moveTo>
                <a:lnTo>
                  <a:pt x="1635" y="4724"/>
                </a:lnTo>
                <a:lnTo>
                  <a:pt x="706" y="4724"/>
                </a:lnTo>
                <a:lnTo>
                  <a:pt x="706" y="3074"/>
                </a:lnTo>
                <a:lnTo>
                  <a:pt x="1635" y="3074"/>
                </a:lnTo>
                <a:close/>
                <a:moveTo>
                  <a:pt x="706" y="3014"/>
                </a:moveTo>
                <a:lnTo>
                  <a:pt x="706" y="1423"/>
                </a:lnTo>
                <a:lnTo>
                  <a:pt x="1635" y="1423"/>
                </a:lnTo>
                <a:lnTo>
                  <a:pt x="1635" y="3014"/>
                </a:lnTo>
                <a:lnTo>
                  <a:pt x="706" y="3014"/>
                </a:lnTo>
                <a:close/>
                <a:moveTo>
                  <a:pt x="2596" y="18469"/>
                </a:moveTo>
                <a:lnTo>
                  <a:pt x="2596" y="20120"/>
                </a:lnTo>
                <a:lnTo>
                  <a:pt x="1667" y="20120"/>
                </a:lnTo>
                <a:lnTo>
                  <a:pt x="1667" y="18469"/>
                </a:lnTo>
                <a:lnTo>
                  <a:pt x="2596" y="18469"/>
                </a:lnTo>
                <a:close/>
                <a:moveTo>
                  <a:pt x="2596" y="16759"/>
                </a:moveTo>
                <a:lnTo>
                  <a:pt x="2596" y="18410"/>
                </a:lnTo>
                <a:lnTo>
                  <a:pt x="1667" y="18410"/>
                </a:lnTo>
                <a:lnTo>
                  <a:pt x="1667" y="16759"/>
                </a:lnTo>
                <a:lnTo>
                  <a:pt x="2596" y="16759"/>
                </a:lnTo>
                <a:close/>
                <a:moveTo>
                  <a:pt x="2596" y="15048"/>
                </a:moveTo>
                <a:lnTo>
                  <a:pt x="2596" y="16699"/>
                </a:lnTo>
                <a:lnTo>
                  <a:pt x="1667" y="16699"/>
                </a:lnTo>
                <a:lnTo>
                  <a:pt x="1667" y="15048"/>
                </a:lnTo>
                <a:lnTo>
                  <a:pt x="2596" y="15048"/>
                </a:lnTo>
                <a:close/>
                <a:moveTo>
                  <a:pt x="2596" y="13397"/>
                </a:moveTo>
                <a:lnTo>
                  <a:pt x="2596" y="14988"/>
                </a:lnTo>
                <a:lnTo>
                  <a:pt x="1667" y="14988"/>
                </a:lnTo>
                <a:lnTo>
                  <a:pt x="1667" y="13397"/>
                </a:lnTo>
                <a:lnTo>
                  <a:pt x="2596" y="13397"/>
                </a:lnTo>
                <a:close/>
                <a:moveTo>
                  <a:pt x="2596" y="11687"/>
                </a:moveTo>
                <a:lnTo>
                  <a:pt x="2596" y="13338"/>
                </a:lnTo>
                <a:lnTo>
                  <a:pt x="1667" y="13338"/>
                </a:lnTo>
                <a:lnTo>
                  <a:pt x="1667" y="11687"/>
                </a:lnTo>
                <a:lnTo>
                  <a:pt x="2596" y="11687"/>
                </a:lnTo>
                <a:close/>
                <a:moveTo>
                  <a:pt x="2596" y="9916"/>
                </a:moveTo>
                <a:lnTo>
                  <a:pt x="2596" y="11627"/>
                </a:lnTo>
                <a:lnTo>
                  <a:pt x="1667" y="11627"/>
                </a:lnTo>
                <a:lnTo>
                  <a:pt x="1667" y="9916"/>
                </a:lnTo>
                <a:lnTo>
                  <a:pt x="2596" y="9916"/>
                </a:lnTo>
                <a:close/>
                <a:moveTo>
                  <a:pt x="2596" y="8206"/>
                </a:moveTo>
                <a:lnTo>
                  <a:pt x="2596" y="9856"/>
                </a:lnTo>
                <a:lnTo>
                  <a:pt x="1667" y="9856"/>
                </a:lnTo>
                <a:lnTo>
                  <a:pt x="1667" y="8206"/>
                </a:lnTo>
                <a:lnTo>
                  <a:pt x="2596" y="8206"/>
                </a:lnTo>
                <a:close/>
                <a:moveTo>
                  <a:pt x="2596" y="6495"/>
                </a:moveTo>
                <a:lnTo>
                  <a:pt x="2596" y="8146"/>
                </a:lnTo>
                <a:lnTo>
                  <a:pt x="1667" y="8146"/>
                </a:lnTo>
                <a:lnTo>
                  <a:pt x="1667" y="6495"/>
                </a:lnTo>
                <a:lnTo>
                  <a:pt x="2596" y="6495"/>
                </a:lnTo>
                <a:close/>
                <a:moveTo>
                  <a:pt x="2596" y="4784"/>
                </a:moveTo>
                <a:lnTo>
                  <a:pt x="2596" y="6435"/>
                </a:lnTo>
                <a:lnTo>
                  <a:pt x="1667" y="6435"/>
                </a:lnTo>
                <a:lnTo>
                  <a:pt x="1667" y="4784"/>
                </a:lnTo>
                <a:lnTo>
                  <a:pt x="2596" y="4784"/>
                </a:lnTo>
                <a:close/>
                <a:moveTo>
                  <a:pt x="2596" y="3074"/>
                </a:moveTo>
                <a:lnTo>
                  <a:pt x="2596" y="4724"/>
                </a:lnTo>
                <a:lnTo>
                  <a:pt x="1667" y="4724"/>
                </a:lnTo>
                <a:lnTo>
                  <a:pt x="1667" y="3074"/>
                </a:lnTo>
                <a:lnTo>
                  <a:pt x="2596" y="3074"/>
                </a:lnTo>
                <a:close/>
                <a:moveTo>
                  <a:pt x="1669" y="3014"/>
                </a:moveTo>
                <a:lnTo>
                  <a:pt x="1669" y="1423"/>
                </a:lnTo>
                <a:lnTo>
                  <a:pt x="2598" y="1423"/>
                </a:lnTo>
                <a:lnTo>
                  <a:pt x="2598" y="3014"/>
                </a:lnTo>
                <a:lnTo>
                  <a:pt x="1669" y="3014"/>
                </a:lnTo>
                <a:close/>
                <a:moveTo>
                  <a:pt x="3558" y="18469"/>
                </a:moveTo>
                <a:lnTo>
                  <a:pt x="3558" y="20120"/>
                </a:lnTo>
                <a:lnTo>
                  <a:pt x="2630" y="20120"/>
                </a:lnTo>
                <a:lnTo>
                  <a:pt x="2630" y="18469"/>
                </a:lnTo>
                <a:lnTo>
                  <a:pt x="3558" y="18469"/>
                </a:lnTo>
                <a:close/>
                <a:moveTo>
                  <a:pt x="3558" y="16759"/>
                </a:moveTo>
                <a:lnTo>
                  <a:pt x="3558" y="18410"/>
                </a:lnTo>
                <a:lnTo>
                  <a:pt x="2630" y="18410"/>
                </a:lnTo>
                <a:lnTo>
                  <a:pt x="2630" y="16759"/>
                </a:lnTo>
                <a:lnTo>
                  <a:pt x="3558" y="16759"/>
                </a:lnTo>
                <a:close/>
                <a:moveTo>
                  <a:pt x="3558" y="15048"/>
                </a:moveTo>
                <a:lnTo>
                  <a:pt x="3558" y="16699"/>
                </a:lnTo>
                <a:lnTo>
                  <a:pt x="2630" y="16699"/>
                </a:lnTo>
                <a:lnTo>
                  <a:pt x="2630" y="15048"/>
                </a:lnTo>
                <a:lnTo>
                  <a:pt x="3558" y="15048"/>
                </a:lnTo>
                <a:close/>
                <a:moveTo>
                  <a:pt x="3558" y="13397"/>
                </a:moveTo>
                <a:lnTo>
                  <a:pt x="3558" y="14988"/>
                </a:lnTo>
                <a:lnTo>
                  <a:pt x="2630" y="14988"/>
                </a:lnTo>
                <a:lnTo>
                  <a:pt x="2630" y="13397"/>
                </a:lnTo>
                <a:lnTo>
                  <a:pt x="3558" y="13397"/>
                </a:lnTo>
                <a:close/>
                <a:moveTo>
                  <a:pt x="3558" y="11687"/>
                </a:moveTo>
                <a:lnTo>
                  <a:pt x="3558" y="13338"/>
                </a:lnTo>
                <a:lnTo>
                  <a:pt x="2630" y="13338"/>
                </a:lnTo>
                <a:lnTo>
                  <a:pt x="2630" y="11687"/>
                </a:lnTo>
                <a:lnTo>
                  <a:pt x="3558" y="11687"/>
                </a:lnTo>
                <a:close/>
                <a:moveTo>
                  <a:pt x="3558" y="9916"/>
                </a:moveTo>
                <a:lnTo>
                  <a:pt x="3558" y="11627"/>
                </a:lnTo>
                <a:lnTo>
                  <a:pt x="2630" y="11627"/>
                </a:lnTo>
                <a:lnTo>
                  <a:pt x="2630" y="9916"/>
                </a:lnTo>
                <a:lnTo>
                  <a:pt x="3558" y="9916"/>
                </a:lnTo>
                <a:close/>
                <a:moveTo>
                  <a:pt x="3558" y="8206"/>
                </a:moveTo>
                <a:lnTo>
                  <a:pt x="3558" y="9856"/>
                </a:lnTo>
                <a:lnTo>
                  <a:pt x="2630" y="9856"/>
                </a:lnTo>
                <a:lnTo>
                  <a:pt x="2630" y="8206"/>
                </a:lnTo>
                <a:lnTo>
                  <a:pt x="3558" y="8206"/>
                </a:lnTo>
                <a:close/>
                <a:moveTo>
                  <a:pt x="3558" y="6495"/>
                </a:moveTo>
                <a:lnTo>
                  <a:pt x="3558" y="8146"/>
                </a:lnTo>
                <a:lnTo>
                  <a:pt x="2630" y="8146"/>
                </a:lnTo>
                <a:lnTo>
                  <a:pt x="2630" y="6495"/>
                </a:lnTo>
                <a:lnTo>
                  <a:pt x="3558" y="6495"/>
                </a:lnTo>
                <a:close/>
                <a:moveTo>
                  <a:pt x="3558" y="4784"/>
                </a:moveTo>
                <a:lnTo>
                  <a:pt x="3558" y="6435"/>
                </a:lnTo>
                <a:lnTo>
                  <a:pt x="2630" y="6435"/>
                </a:lnTo>
                <a:lnTo>
                  <a:pt x="2630" y="4784"/>
                </a:lnTo>
                <a:lnTo>
                  <a:pt x="3558" y="4784"/>
                </a:lnTo>
                <a:close/>
                <a:moveTo>
                  <a:pt x="3558" y="3074"/>
                </a:moveTo>
                <a:lnTo>
                  <a:pt x="3558" y="4724"/>
                </a:lnTo>
                <a:lnTo>
                  <a:pt x="2630" y="4724"/>
                </a:lnTo>
                <a:lnTo>
                  <a:pt x="2630" y="3074"/>
                </a:lnTo>
                <a:lnTo>
                  <a:pt x="3558" y="3074"/>
                </a:lnTo>
                <a:close/>
                <a:moveTo>
                  <a:pt x="2631" y="3014"/>
                </a:moveTo>
                <a:lnTo>
                  <a:pt x="2631" y="1423"/>
                </a:lnTo>
                <a:lnTo>
                  <a:pt x="3560" y="1423"/>
                </a:lnTo>
                <a:lnTo>
                  <a:pt x="3560" y="3014"/>
                </a:lnTo>
                <a:lnTo>
                  <a:pt x="2631" y="3014"/>
                </a:lnTo>
                <a:close/>
                <a:moveTo>
                  <a:pt x="4521" y="18469"/>
                </a:moveTo>
                <a:lnTo>
                  <a:pt x="4521" y="20120"/>
                </a:lnTo>
                <a:lnTo>
                  <a:pt x="3592" y="20120"/>
                </a:lnTo>
                <a:lnTo>
                  <a:pt x="3592" y="18469"/>
                </a:lnTo>
                <a:lnTo>
                  <a:pt x="4521" y="18469"/>
                </a:lnTo>
                <a:close/>
                <a:moveTo>
                  <a:pt x="4521" y="16759"/>
                </a:moveTo>
                <a:lnTo>
                  <a:pt x="4521" y="18410"/>
                </a:lnTo>
                <a:lnTo>
                  <a:pt x="3592" y="18410"/>
                </a:lnTo>
                <a:lnTo>
                  <a:pt x="3592" y="16759"/>
                </a:lnTo>
                <a:lnTo>
                  <a:pt x="4521" y="16759"/>
                </a:lnTo>
                <a:close/>
                <a:moveTo>
                  <a:pt x="4521" y="15048"/>
                </a:moveTo>
                <a:lnTo>
                  <a:pt x="4521" y="16699"/>
                </a:lnTo>
                <a:lnTo>
                  <a:pt x="3592" y="16699"/>
                </a:lnTo>
                <a:lnTo>
                  <a:pt x="3592" y="15048"/>
                </a:lnTo>
                <a:lnTo>
                  <a:pt x="4521" y="15048"/>
                </a:lnTo>
                <a:close/>
                <a:moveTo>
                  <a:pt x="4521" y="13397"/>
                </a:moveTo>
                <a:lnTo>
                  <a:pt x="4521" y="14988"/>
                </a:lnTo>
                <a:lnTo>
                  <a:pt x="3592" y="14988"/>
                </a:lnTo>
                <a:lnTo>
                  <a:pt x="3592" y="13397"/>
                </a:lnTo>
                <a:lnTo>
                  <a:pt x="4521" y="13397"/>
                </a:lnTo>
                <a:close/>
                <a:moveTo>
                  <a:pt x="4521" y="11687"/>
                </a:moveTo>
                <a:lnTo>
                  <a:pt x="4521" y="13338"/>
                </a:lnTo>
                <a:lnTo>
                  <a:pt x="3592" y="13338"/>
                </a:lnTo>
                <a:lnTo>
                  <a:pt x="3592" y="11687"/>
                </a:lnTo>
                <a:lnTo>
                  <a:pt x="4521" y="11687"/>
                </a:lnTo>
                <a:close/>
                <a:moveTo>
                  <a:pt x="4521" y="9916"/>
                </a:moveTo>
                <a:lnTo>
                  <a:pt x="4521" y="11627"/>
                </a:lnTo>
                <a:lnTo>
                  <a:pt x="3592" y="11627"/>
                </a:lnTo>
                <a:lnTo>
                  <a:pt x="3592" y="9916"/>
                </a:lnTo>
                <a:lnTo>
                  <a:pt x="4521" y="9916"/>
                </a:lnTo>
                <a:close/>
                <a:moveTo>
                  <a:pt x="4521" y="8206"/>
                </a:moveTo>
                <a:lnTo>
                  <a:pt x="4521" y="9856"/>
                </a:lnTo>
                <a:lnTo>
                  <a:pt x="3592" y="9856"/>
                </a:lnTo>
                <a:lnTo>
                  <a:pt x="3592" y="8206"/>
                </a:lnTo>
                <a:lnTo>
                  <a:pt x="4521" y="8206"/>
                </a:lnTo>
                <a:close/>
                <a:moveTo>
                  <a:pt x="4521" y="6495"/>
                </a:moveTo>
                <a:lnTo>
                  <a:pt x="4521" y="8146"/>
                </a:lnTo>
                <a:lnTo>
                  <a:pt x="3592" y="8146"/>
                </a:lnTo>
                <a:lnTo>
                  <a:pt x="3592" y="6495"/>
                </a:lnTo>
                <a:lnTo>
                  <a:pt x="4521" y="6495"/>
                </a:lnTo>
                <a:close/>
                <a:moveTo>
                  <a:pt x="4521" y="4784"/>
                </a:moveTo>
                <a:lnTo>
                  <a:pt x="4521" y="6435"/>
                </a:lnTo>
                <a:lnTo>
                  <a:pt x="3592" y="6435"/>
                </a:lnTo>
                <a:lnTo>
                  <a:pt x="3592" y="4784"/>
                </a:lnTo>
                <a:lnTo>
                  <a:pt x="4521" y="4784"/>
                </a:lnTo>
                <a:close/>
                <a:moveTo>
                  <a:pt x="4521" y="3074"/>
                </a:moveTo>
                <a:lnTo>
                  <a:pt x="4521" y="4724"/>
                </a:lnTo>
                <a:lnTo>
                  <a:pt x="3592" y="4724"/>
                </a:lnTo>
                <a:lnTo>
                  <a:pt x="3592" y="3074"/>
                </a:lnTo>
                <a:lnTo>
                  <a:pt x="4521" y="3074"/>
                </a:lnTo>
                <a:close/>
                <a:moveTo>
                  <a:pt x="3592" y="3014"/>
                </a:moveTo>
                <a:lnTo>
                  <a:pt x="3592" y="1423"/>
                </a:lnTo>
                <a:lnTo>
                  <a:pt x="4521" y="1423"/>
                </a:lnTo>
                <a:lnTo>
                  <a:pt x="4521" y="3014"/>
                </a:lnTo>
                <a:lnTo>
                  <a:pt x="3592" y="3014"/>
                </a:lnTo>
                <a:close/>
                <a:moveTo>
                  <a:pt x="5483" y="18469"/>
                </a:moveTo>
                <a:lnTo>
                  <a:pt x="5483" y="20120"/>
                </a:lnTo>
                <a:lnTo>
                  <a:pt x="4555" y="20120"/>
                </a:lnTo>
                <a:lnTo>
                  <a:pt x="4555" y="18469"/>
                </a:lnTo>
                <a:lnTo>
                  <a:pt x="5483" y="18469"/>
                </a:lnTo>
                <a:close/>
                <a:moveTo>
                  <a:pt x="5483" y="16759"/>
                </a:moveTo>
                <a:lnTo>
                  <a:pt x="5483" y="18410"/>
                </a:lnTo>
                <a:lnTo>
                  <a:pt x="4555" y="18410"/>
                </a:lnTo>
                <a:lnTo>
                  <a:pt x="4555" y="16759"/>
                </a:lnTo>
                <a:lnTo>
                  <a:pt x="5483" y="16759"/>
                </a:lnTo>
                <a:close/>
                <a:moveTo>
                  <a:pt x="5483" y="15048"/>
                </a:moveTo>
                <a:lnTo>
                  <a:pt x="5483" y="16699"/>
                </a:lnTo>
                <a:lnTo>
                  <a:pt x="4555" y="16699"/>
                </a:lnTo>
                <a:lnTo>
                  <a:pt x="4555" y="15048"/>
                </a:lnTo>
                <a:lnTo>
                  <a:pt x="5483" y="15048"/>
                </a:lnTo>
                <a:close/>
                <a:moveTo>
                  <a:pt x="5483" y="13397"/>
                </a:moveTo>
                <a:lnTo>
                  <a:pt x="5483" y="14988"/>
                </a:lnTo>
                <a:lnTo>
                  <a:pt x="4555" y="14988"/>
                </a:lnTo>
                <a:lnTo>
                  <a:pt x="4555" y="13397"/>
                </a:lnTo>
                <a:lnTo>
                  <a:pt x="5483" y="13397"/>
                </a:lnTo>
                <a:close/>
                <a:moveTo>
                  <a:pt x="5483" y="11687"/>
                </a:moveTo>
                <a:lnTo>
                  <a:pt x="5483" y="13338"/>
                </a:lnTo>
                <a:lnTo>
                  <a:pt x="4555" y="13338"/>
                </a:lnTo>
                <a:lnTo>
                  <a:pt x="4555" y="11687"/>
                </a:lnTo>
                <a:lnTo>
                  <a:pt x="5483" y="11687"/>
                </a:lnTo>
                <a:close/>
                <a:moveTo>
                  <a:pt x="5483" y="9916"/>
                </a:moveTo>
                <a:lnTo>
                  <a:pt x="5483" y="11627"/>
                </a:lnTo>
                <a:lnTo>
                  <a:pt x="4555" y="11627"/>
                </a:lnTo>
                <a:lnTo>
                  <a:pt x="4555" y="9916"/>
                </a:lnTo>
                <a:lnTo>
                  <a:pt x="5483" y="9916"/>
                </a:lnTo>
                <a:close/>
                <a:moveTo>
                  <a:pt x="5483" y="8206"/>
                </a:moveTo>
                <a:lnTo>
                  <a:pt x="5483" y="9856"/>
                </a:lnTo>
                <a:lnTo>
                  <a:pt x="4555" y="9856"/>
                </a:lnTo>
                <a:lnTo>
                  <a:pt x="4555" y="8206"/>
                </a:lnTo>
                <a:lnTo>
                  <a:pt x="5483" y="8206"/>
                </a:lnTo>
                <a:close/>
                <a:moveTo>
                  <a:pt x="5483" y="6495"/>
                </a:moveTo>
                <a:lnTo>
                  <a:pt x="5483" y="8146"/>
                </a:lnTo>
                <a:lnTo>
                  <a:pt x="4555" y="8146"/>
                </a:lnTo>
                <a:lnTo>
                  <a:pt x="4555" y="6495"/>
                </a:lnTo>
                <a:lnTo>
                  <a:pt x="5483" y="6495"/>
                </a:lnTo>
                <a:close/>
                <a:moveTo>
                  <a:pt x="5483" y="4784"/>
                </a:moveTo>
                <a:lnTo>
                  <a:pt x="5483" y="6435"/>
                </a:lnTo>
                <a:lnTo>
                  <a:pt x="4555" y="6435"/>
                </a:lnTo>
                <a:lnTo>
                  <a:pt x="4555" y="4784"/>
                </a:lnTo>
                <a:lnTo>
                  <a:pt x="5483" y="4784"/>
                </a:lnTo>
                <a:close/>
                <a:moveTo>
                  <a:pt x="5483" y="3074"/>
                </a:moveTo>
                <a:lnTo>
                  <a:pt x="5483" y="4724"/>
                </a:lnTo>
                <a:lnTo>
                  <a:pt x="4555" y="4724"/>
                </a:lnTo>
                <a:lnTo>
                  <a:pt x="4555" y="3074"/>
                </a:lnTo>
                <a:lnTo>
                  <a:pt x="5483" y="3074"/>
                </a:lnTo>
                <a:close/>
                <a:moveTo>
                  <a:pt x="4555" y="3014"/>
                </a:moveTo>
                <a:lnTo>
                  <a:pt x="4555" y="1423"/>
                </a:lnTo>
                <a:lnTo>
                  <a:pt x="5483" y="1423"/>
                </a:lnTo>
                <a:lnTo>
                  <a:pt x="5483" y="3014"/>
                </a:lnTo>
                <a:lnTo>
                  <a:pt x="4555" y="3014"/>
                </a:lnTo>
                <a:close/>
                <a:moveTo>
                  <a:pt x="6446" y="18469"/>
                </a:moveTo>
                <a:lnTo>
                  <a:pt x="6446" y="20120"/>
                </a:lnTo>
                <a:lnTo>
                  <a:pt x="5517" y="20120"/>
                </a:lnTo>
                <a:lnTo>
                  <a:pt x="5517" y="18469"/>
                </a:lnTo>
                <a:lnTo>
                  <a:pt x="6446" y="18469"/>
                </a:lnTo>
                <a:close/>
                <a:moveTo>
                  <a:pt x="6446" y="16759"/>
                </a:moveTo>
                <a:lnTo>
                  <a:pt x="6446" y="18410"/>
                </a:lnTo>
                <a:lnTo>
                  <a:pt x="5517" y="18410"/>
                </a:lnTo>
                <a:lnTo>
                  <a:pt x="5517" y="16759"/>
                </a:lnTo>
                <a:lnTo>
                  <a:pt x="6446" y="16759"/>
                </a:lnTo>
                <a:close/>
                <a:moveTo>
                  <a:pt x="6446" y="15048"/>
                </a:moveTo>
                <a:lnTo>
                  <a:pt x="6446" y="16699"/>
                </a:lnTo>
                <a:lnTo>
                  <a:pt x="5517" y="16699"/>
                </a:lnTo>
                <a:lnTo>
                  <a:pt x="5517" y="15048"/>
                </a:lnTo>
                <a:lnTo>
                  <a:pt x="6446" y="15048"/>
                </a:lnTo>
                <a:close/>
                <a:moveTo>
                  <a:pt x="6446" y="13397"/>
                </a:moveTo>
                <a:lnTo>
                  <a:pt x="6446" y="14988"/>
                </a:lnTo>
                <a:lnTo>
                  <a:pt x="5517" y="14988"/>
                </a:lnTo>
                <a:lnTo>
                  <a:pt x="5517" y="13397"/>
                </a:lnTo>
                <a:lnTo>
                  <a:pt x="6446" y="13397"/>
                </a:lnTo>
                <a:close/>
                <a:moveTo>
                  <a:pt x="6446" y="11687"/>
                </a:moveTo>
                <a:lnTo>
                  <a:pt x="6446" y="13338"/>
                </a:lnTo>
                <a:lnTo>
                  <a:pt x="5517" y="13338"/>
                </a:lnTo>
                <a:lnTo>
                  <a:pt x="5517" y="11687"/>
                </a:lnTo>
                <a:lnTo>
                  <a:pt x="6446" y="11687"/>
                </a:lnTo>
                <a:close/>
                <a:moveTo>
                  <a:pt x="6446" y="9916"/>
                </a:moveTo>
                <a:lnTo>
                  <a:pt x="6446" y="11627"/>
                </a:lnTo>
                <a:lnTo>
                  <a:pt x="5517" y="11627"/>
                </a:lnTo>
                <a:lnTo>
                  <a:pt x="5517" y="9916"/>
                </a:lnTo>
                <a:lnTo>
                  <a:pt x="6446" y="9916"/>
                </a:lnTo>
                <a:close/>
                <a:moveTo>
                  <a:pt x="6446" y="8206"/>
                </a:moveTo>
                <a:lnTo>
                  <a:pt x="6446" y="9856"/>
                </a:lnTo>
                <a:lnTo>
                  <a:pt x="5517" y="9856"/>
                </a:lnTo>
                <a:lnTo>
                  <a:pt x="5517" y="8206"/>
                </a:lnTo>
                <a:lnTo>
                  <a:pt x="6446" y="8206"/>
                </a:lnTo>
                <a:close/>
                <a:moveTo>
                  <a:pt x="6446" y="6495"/>
                </a:moveTo>
                <a:lnTo>
                  <a:pt x="6446" y="8146"/>
                </a:lnTo>
                <a:lnTo>
                  <a:pt x="5517" y="8146"/>
                </a:lnTo>
                <a:lnTo>
                  <a:pt x="5517" y="6495"/>
                </a:lnTo>
                <a:lnTo>
                  <a:pt x="6446" y="6495"/>
                </a:lnTo>
                <a:close/>
                <a:moveTo>
                  <a:pt x="6446" y="4784"/>
                </a:moveTo>
                <a:lnTo>
                  <a:pt x="6446" y="6435"/>
                </a:lnTo>
                <a:lnTo>
                  <a:pt x="5517" y="6435"/>
                </a:lnTo>
                <a:lnTo>
                  <a:pt x="5517" y="4784"/>
                </a:lnTo>
                <a:lnTo>
                  <a:pt x="6446" y="4784"/>
                </a:lnTo>
                <a:close/>
                <a:moveTo>
                  <a:pt x="6446" y="3074"/>
                </a:moveTo>
                <a:lnTo>
                  <a:pt x="6446" y="4724"/>
                </a:lnTo>
                <a:lnTo>
                  <a:pt x="5517" y="4724"/>
                </a:lnTo>
                <a:lnTo>
                  <a:pt x="5517" y="3074"/>
                </a:lnTo>
                <a:lnTo>
                  <a:pt x="6446" y="3074"/>
                </a:lnTo>
                <a:close/>
                <a:moveTo>
                  <a:pt x="5517" y="3014"/>
                </a:moveTo>
                <a:lnTo>
                  <a:pt x="5517" y="1423"/>
                </a:lnTo>
                <a:lnTo>
                  <a:pt x="6446" y="1423"/>
                </a:lnTo>
                <a:lnTo>
                  <a:pt x="6446" y="3014"/>
                </a:lnTo>
                <a:lnTo>
                  <a:pt x="5517" y="3014"/>
                </a:lnTo>
                <a:close/>
                <a:moveTo>
                  <a:pt x="7407" y="18469"/>
                </a:moveTo>
                <a:lnTo>
                  <a:pt x="7407" y="20120"/>
                </a:lnTo>
                <a:lnTo>
                  <a:pt x="6478" y="20120"/>
                </a:lnTo>
                <a:lnTo>
                  <a:pt x="6478" y="18469"/>
                </a:lnTo>
                <a:lnTo>
                  <a:pt x="7407" y="18469"/>
                </a:lnTo>
                <a:close/>
                <a:moveTo>
                  <a:pt x="7407" y="16759"/>
                </a:moveTo>
                <a:lnTo>
                  <a:pt x="7407" y="18410"/>
                </a:lnTo>
                <a:lnTo>
                  <a:pt x="6478" y="18410"/>
                </a:lnTo>
                <a:lnTo>
                  <a:pt x="6478" y="16759"/>
                </a:lnTo>
                <a:lnTo>
                  <a:pt x="7407" y="16759"/>
                </a:lnTo>
                <a:close/>
                <a:moveTo>
                  <a:pt x="7407" y="15048"/>
                </a:moveTo>
                <a:lnTo>
                  <a:pt x="7407" y="16699"/>
                </a:lnTo>
                <a:lnTo>
                  <a:pt x="6478" y="16699"/>
                </a:lnTo>
                <a:lnTo>
                  <a:pt x="6478" y="15048"/>
                </a:lnTo>
                <a:lnTo>
                  <a:pt x="7407" y="15048"/>
                </a:lnTo>
                <a:close/>
                <a:moveTo>
                  <a:pt x="7407" y="13397"/>
                </a:moveTo>
                <a:lnTo>
                  <a:pt x="7407" y="14988"/>
                </a:lnTo>
                <a:lnTo>
                  <a:pt x="6478" y="14988"/>
                </a:lnTo>
                <a:lnTo>
                  <a:pt x="6478" y="13397"/>
                </a:lnTo>
                <a:lnTo>
                  <a:pt x="7407" y="13397"/>
                </a:lnTo>
                <a:close/>
                <a:moveTo>
                  <a:pt x="7407" y="11687"/>
                </a:moveTo>
                <a:lnTo>
                  <a:pt x="7407" y="13338"/>
                </a:lnTo>
                <a:lnTo>
                  <a:pt x="6478" y="13338"/>
                </a:lnTo>
                <a:lnTo>
                  <a:pt x="6478" y="11687"/>
                </a:lnTo>
                <a:lnTo>
                  <a:pt x="7407" y="11687"/>
                </a:lnTo>
                <a:close/>
                <a:moveTo>
                  <a:pt x="7407" y="9916"/>
                </a:moveTo>
                <a:lnTo>
                  <a:pt x="7407" y="11627"/>
                </a:lnTo>
                <a:lnTo>
                  <a:pt x="6478" y="11627"/>
                </a:lnTo>
                <a:lnTo>
                  <a:pt x="6478" y="9916"/>
                </a:lnTo>
                <a:lnTo>
                  <a:pt x="7407" y="9916"/>
                </a:lnTo>
                <a:close/>
                <a:moveTo>
                  <a:pt x="7407" y="8206"/>
                </a:moveTo>
                <a:lnTo>
                  <a:pt x="7407" y="9856"/>
                </a:lnTo>
                <a:lnTo>
                  <a:pt x="6478" y="9856"/>
                </a:lnTo>
                <a:lnTo>
                  <a:pt x="6478" y="8206"/>
                </a:lnTo>
                <a:lnTo>
                  <a:pt x="7407" y="8206"/>
                </a:lnTo>
                <a:close/>
                <a:moveTo>
                  <a:pt x="7407" y="6495"/>
                </a:moveTo>
                <a:lnTo>
                  <a:pt x="7407" y="8146"/>
                </a:lnTo>
                <a:lnTo>
                  <a:pt x="6478" y="8146"/>
                </a:lnTo>
                <a:lnTo>
                  <a:pt x="6478" y="6495"/>
                </a:lnTo>
                <a:lnTo>
                  <a:pt x="7407" y="6495"/>
                </a:lnTo>
                <a:close/>
                <a:moveTo>
                  <a:pt x="7407" y="4784"/>
                </a:moveTo>
                <a:lnTo>
                  <a:pt x="7407" y="6435"/>
                </a:lnTo>
                <a:lnTo>
                  <a:pt x="6478" y="6435"/>
                </a:lnTo>
                <a:lnTo>
                  <a:pt x="6478" y="4784"/>
                </a:lnTo>
                <a:lnTo>
                  <a:pt x="7407" y="4784"/>
                </a:lnTo>
                <a:close/>
                <a:moveTo>
                  <a:pt x="7407" y="3074"/>
                </a:moveTo>
                <a:lnTo>
                  <a:pt x="7407" y="4724"/>
                </a:lnTo>
                <a:lnTo>
                  <a:pt x="6478" y="4724"/>
                </a:lnTo>
                <a:lnTo>
                  <a:pt x="6478" y="3074"/>
                </a:lnTo>
                <a:lnTo>
                  <a:pt x="7407" y="3074"/>
                </a:lnTo>
                <a:close/>
                <a:moveTo>
                  <a:pt x="6480" y="3014"/>
                </a:moveTo>
                <a:lnTo>
                  <a:pt x="6480" y="1423"/>
                </a:lnTo>
                <a:lnTo>
                  <a:pt x="7408" y="1423"/>
                </a:lnTo>
                <a:lnTo>
                  <a:pt x="7408" y="3014"/>
                </a:lnTo>
                <a:lnTo>
                  <a:pt x="6480" y="3014"/>
                </a:lnTo>
                <a:close/>
                <a:moveTo>
                  <a:pt x="8369" y="18469"/>
                </a:moveTo>
                <a:lnTo>
                  <a:pt x="8369" y="20120"/>
                </a:lnTo>
                <a:lnTo>
                  <a:pt x="7442" y="20120"/>
                </a:lnTo>
                <a:lnTo>
                  <a:pt x="7442" y="18469"/>
                </a:lnTo>
                <a:lnTo>
                  <a:pt x="8369" y="18469"/>
                </a:lnTo>
                <a:close/>
                <a:moveTo>
                  <a:pt x="8369" y="16759"/>
                </a:moveTo>
                <a:lnTo>
                  <a:pt x="8369" y="18410"/>
                </a:lnTo>
                <a:lnTo>
                  <a:pt x="7442" y="18410"/>
                </a:lnTo>
                <a:lnTo>
                  <a:pt x="7442" y="16759"/>
                </a:lnTo>
                <a:lnTo>
                  <a:pt x="8369" y="16759"/>
                </a:lnTo>
                <a:close/>
                <a:moveTo>
                  <a:pt x="8369" y="15048"/>
                </a:moveTo>
                <a:lnTo>
                  <a:pt x="8369" y="16699"/>
                </a:lnTo>
                <a:lnTo>
                  <a:pt x="7442" y="16699"/>
                </a:lnTo>
                <a:lnTo>
                  <a:pt x="7442" y="15048"/>
                </a:lnTo>
                <a:lnTo>
                  <a:pt x="8369" y="15048"/>
                </a:lnTo>
                <a:close/>
                <a:moveTo>
                  <a:pt x="8369" y="13397"/>
                </a:moveTo>
                <a:lnTo>
                  <a:pt x="8369" y="14988"/>
                </a:lnTo>
                <a:lnTo>
                  <a:pt x="7442" y="14988"/>
                </a:lnTo>
                <a:lnTo>
                  <a:pt x="7442" y="13397"/>
                </a:lnTo>
                <a:lnTo>
                  <a:pt x="8369" y="13397"/>
                </a:lnTo>
                <a:close/>
                <a:moveTo>
                  <a:pt x="8369" y="11687"/>
                </a:moveTo>
                <a:lnTo>
                  <a:pt x="8369" y="13338"/>
                </a:lnTo>
                <a:lnTo>
                  <a:pt x="7442" y="13338"/>
                </a:lnTo>
                <a:lnTo>
                  <a:pt x="7442" y="11687"/>
                </a:lnTo>
                <a:lnTo>
                  <a:pt x="8369" y="11687"/>
                </a:lnTo>
                <a:close/>
                <a:moveTo>
                  <a:pt x="8369" y="9916"/>
                </a:moveTo>
                <a:lnTo>
                  <a:pt x="8369" y="11627"/>
                </a:lnTo>
                <a:lnTo>
                  <a:pt x="7442" y="11627"/>
                </a:lnTo>
                <a:lnTo>
                  <a:pt x="7442" y="9916"/>
                </a:lnTo>
                <a:lnTo>
                  <a:pt x="8369" y="9916"/>
                </a:lnTo>
                <a:close/>
                <a:moveTo>
                  <a:pt x="8369" y="8206"/>
                </a:moveTo>
                <a:lnTo>
                  <a:pt x="8369" y="9856"/>
                </a:lnTo>
                <a:lnTo>
                  <a:pt x="7442" y="9856"/>
                </a:lnTo>
                <a:lnTo>
                  <a:pt x="7442" y="8206"/>
                </a:lnTo>
                <a:lnTo>
                  <a:pt x="8369" y="8206"/>
                </a:lnTo>
                <a:close/>
                <a:moveTo>
                  <a:pt x="8369" y="6495"/>
                </a:moveTo>
                <a:lnTo>
                  <a:pt x="8369" y="8146"/>
                </a:lnTo>
                <a:lnTo>
                  <a:pt x="7442" y="8146"/>
                </a:lnTo>
                <a:lnTo>
                  <a:pt x="7442" y="6495"/>
                </a:lnTo>
                <a:lnTo>
                  <a:pt x="8369" y="6495"/>
                </a:lnTo>
                <a:close/>
                <a:moveTo>
                  <a:pt x="8369" y="4784"/>
                </a:moveTo>
                <a:lnTo>
                  <a:pt x="8369" y="6435"/>
                </a:lnTo>
                <a:lnTo>
                  <a:pt x="7442" y="6435"/>
                </a:lnTo>
                <a:lnTo>
                  <a:pt x="7442" y="4784"/>
                </a:lnTo>
                <a:lnTo>
                  <a:pt x="8369" y="4784"/>
                </a:lnTo>
                <a:close/>
                <a:moveTo>
                  <a:pt x="8369" y="3074"/>
                </a:moveTo>
                <a:lnTo>
                  <a:pt x="8369" y="4724"/>
                </a:lnTo>
                <a:lnTo>
                  <a:pt x="7442" y="4724"/>
                </a:lnTo>
                <a:lnTo>
                  <a:pt x="7442" y="3074"/>
                </a:lnTo>
                <a:lnTo>
                  <a:pt x="8369" y="3074"/>
                </a:lnTo>
                <a:close/>
                <a:moveTo>
                  <a:pt x="7442" y="3014"/>
                </a:moveTo>
                <a:lnTo>
                  <a:pt x="7442" y="1423"/>
                </a:lnTo>
                <a:lnTo>
                  <a:pt x="8371" y="1423"/>
                </a:lnTo>
                <a:lnTo>
                  <a:pt x="8371" y="3014"/>
                </a:lnTo>
                <a:lnTo>
                  <a:pt x="7442" y="3014"/>
                </a:lnTo>
                <a:close/>
                <a:moveTo>
                  <a:pt x="9332" y="18469"/>
                </a:moveTo>
                <a:lnTo>
                  <a:pt x="9332" y="20120"/>
                </a:lnTo>
                <a:lnTo>
                  <a:pt x="8403" y="20120"/>
                </a:lnTo>
                <a:lnTo>
                  <a:pt x="8403" y="18469"/>
                </a:lnTo>
                <a:lnTo>
                  <a:pt x="9332" y="18469"/>
                </a:lnTo>
                <a:close/>
                <a:moveTo>
                  <a:pt x="9332" y="16759"/>
                </a:moveTo>
                <a:lnTo>
                  <a:pt x="9332" y="18410"/>
                </a:lnTo>
                <a:lnTo>
                  <a:pt x="8403" y="18410"/>
                </a:lnTo>
                <a:lnTo>
                  <a:pt x="8403" y="16759"/>
                </a:lnTo>
                <a:lnTo>
                  <a:pt x="9332" y="16759"/>
                </a:lnTo>
                <a:close/>
                <a:moveTo>
                  <a:pt x="9332" y="15048"/>
                </a:moveTo>
                <a:lnTo>
                  <a:pt x="9332" y="16699"/>
                </a:lnTo>
                <a:lnTo>
                  <a:pt x="8403" y="16699"/>
                </a:lnTo>
                <a:lnTo>
                  <a:pt x="8403" y="15048"/>
                </a:lnTo>
                <a:lnTo>
                  <a:pt x="9332" y="15048"/>
                </a:lnTo>
                <a:close/>
                <a:moveTo>
                  <a:pt x="9332" y="13397"/>
                </a:moveTo>
                <a:lnTo>
                  <a:pt x="9332" y="14988"/>
                </a:lnTo>
                <a:lnTo>
                  <a:pt x="8403" y="14988"/>
                </a:lnTo>
                <a:lnTo>
                  <a:pt x="8403" y="13397"/>
                </a:lnTo>
                <a:lnTo>
                  <a:pt x="9332" y="13397"/>
                </a:lnTo>
                <a:close/>
                <a:moveTo>
                  <a:pt x="9332" y="11687"/>
                </a:moveTo>
                <a:lnTo>
                  <a:pt x="9332" y="13338"/>
                </a:lnTo>
                <a:lnTo>
                  <a:pt x="8403" y="13338"/>
                </a:lnTo>
                <a:lnTo>
                  <a:pt x="8403" y="11687"/>
                </a:lnTo>
                <a:lnTo>
                  <a:pt x="9332" y="11687"/>
                </a:lnTo>
                <a:close/>
                <a:moveTo>
                  <a:pt x="9332" y="9916"/>
                </a:moveTo>
                <a:lnTo>
                  <a:pt x="9332" y="11627"/>
                </a:lnTo>
                <a:lnTo>
                  <a:pt x="8403" y="11627"/>
                </a:lnTo>
                <a:lnTo>
                  <a:pt x="8403" y="9916"/>
                </a:lnTo>
                <a:lnTo>
                  <a:pt x="9332" y="9916"/>
                </a:lnTo>
                <a:close/>
                <a:moveTo>
                  <a:pt x="9332" y="8206"/>
                </a:moveTo>
                <a:lnTo>
                  <a:pt x="9332" y="9856"/>
                </a:lnTo>
                <a:lnTo>
                  <a:pt x="8403" y="9856"/>
                </a:lnTo>
                <a:lnTo>
                  <a:pt x="8403" y="8206"/>
                </a:lnTo>
                <a:lnTo>
                  <a:pt x="9332" y="8206"/>
                </a:lnTo>
                <a:close/>
                <a:moveTo>
                  <a:pt x="9332" y="6495"/>
                </a:moveTo>
                <a:lnTo>
                  <a:pt x="9332" y="8146"/>
                </a:lnTo>
                <a:lnTo>
                  <a:pt x="8403" y="8146"/>
                </a:lnTo>
                <a:lnTo>
                  <a:pt x="8403" y="6495"/>
                </a:lnTo>
                <a:lnTo>
                  <a:pt x="9332" y="6495"/>
                </a:lnTo>
                <a:close/>
                <a:moveTo>
                  <a:pt x="9332" y="4784"/>
                </a:moveTo>
                <a:lnTo>
                  <a:pt x="9332" y="6435"/>
                </a:lnTo>
                <a:lnTo>
                  <a:pt x="8403" y="6435"/>
                </a:lnTo>
                <a:lnTo>
                  <a:pt x="8403" y="4784"/>
                </a:lnTo>
                <a:lnTo>
                  <a:pt x="9332" y="4784"/>
                </a:lnTo>
                <a:close/>
                <a:moveTo>
                  <a:pt x="9332" y="3074"/>
                </a:moveTo>
                <a:lnTo>
                  <a:pt x="9332" y="4724"/>
                </a:lnTo>
                <a:lnTo>
                  <a:pt x="8403" y="4724"/>
                </a:lnTo>
                <a:lnTo>
                  <a:pt x="8403" y="3074"/>
                </a:lnTo>
                <a:lnTo>
                  <a:pt x="9332" y="3074"/>
                </a:lnTo>
                <a:close/>
                <a:moveTo>
                  <a:pt x="8403" y="3014"/>
                </a:moveTo>
                <a:lnTo>
                  <a:pt x="8403" y="1423"/>
                </a:lnTo>
                <a:lnTo>
                  <a:pt x="9332" y="1423"/>
                </a:lnTo>
                <a:lnTo>
                  <a:pt x="9332" y="3014"/>
                </a:lnTo>
                <a:lnTo>
                  <a:pt x="8403" y="3014"/>
                </a:lnTo>
                <a:close/>
                <a:moveTo>
                  <a:pt x="10294" y="18469"/>
                </a:moveTo>
                <a:lnTo>
                  <a:pt x="10294" y="20120"/>
                </a:lnTo>
                <a:lnTo>
                  <a:pt x="9366" y="20120"/>
                </a:lnTo>
                <a:lnTo>
                  <a:pt x="9366" y="18469"/>
                </a:lnTo>
                <a:lnTo>
                  <a:pt x="10294" y="18469"/>
                </a:lnTo>
                <a:close/>
                <a:moveTo>
                  <a:pt x="10294" y="16759"/>
                </a:moveTo>
                <a:lnTo>
                  <a:pt x="10294" y="18410"/>
                </a:lnTo>
                <a:lnTo>
                  <a:pt x="9366" y="18410"/>
                </a:lnTo>
                <a:lnTo>
                  <a:pt x="9366" y="16759"/>
                </a:lnTo>
                <a:lnTo>
                  <a:pt x="10294" y="16759"/>
                </a:lnTo>
                <a:close/>
                <a:moveTo>
                  <a:pt x="10294" y="15048"/>
                </a:moveTo>
                <a:lnTo>
                  <a:pt x="10294" y="16699"/>
                </a:lnTo>
                <a:lnTo>
                  <a:pt x="9366" y="16699"/>
                </a:lnTo>
                <a:lnTo>
                  <a:pt x="9366" y="15048"/>
                </a:lnTo>
                <a:lnTo>
                  <a:pt x="10294" y="15048"/>
                </a:lnTo>
                <a:close/>
                <a:moveTo>
                  <a:pt x="10294" y="13397"/>
                </a:moveTo>
                <a:lnTo>
                  <a:pt x="10294" y="14988"/>
                </a:lnTo>
                <a:lnTo>
                  <a:pt x="9366" y="14988"/>
                </a:lnTo>
                <a:lnTo>
                  <a:pt x="9366" y="13397"/>
                </a:lnTo>
                <a:lnTo>
                  <a:pt x="10294" y="13397"/>
                </a:lnTo>
                <a:close/>
                <a:moveTo>
                  <a:pt x="10294" y="11687"/>
                </a:moveTo>
                <a:lnTo>
                  <a:pt x="10294" y="13338"/>
                </a:lnTo>
                <a:lnTo>
                  <a:pt x="9366" y="13338"/>
                </a:lnTo>
                <a:lnTo>
                  <a:pt x="9366" y="11687"/>
                </a:lnTo>
                <a:lnTo>
                  <a:pt x="10294" y="11687"/>
                </a:lnTo>
                <a:close/>
                <a:moveTo>
                  <a:pt x="10294" y="9916"/>
                </a:moveTo>
                <a:lnTo>
                  <a:pt x="10294" y="11627"/>
                </a:lnTo>
                <a:lnTo>
                  <a:pt x="9366" y="11627"/>
                </a:lnTo>
                <a:lnTo>
                  <a:pt x="9366" y="9916"/>
                </a:lnTo>
                <a:lnTo>
                  <a:pt x="10294" y="9916"/>
                </a:lnTo>
                <a:close/>
                <a:moveTo>
                  <a:pt x="10294" y="8206"/>
                </a:moveTo>
                <a:lnTo>
                  <a:pt x="10294" y="9856"/>
                </a:lnTo>
                <a:lnTo>
                  <a:pt x="9366" y="9856"/>
                </a:lnTo>
                <a:lnTo>
                  <a:pt x="9366" y="8206"/>
                </a:lnTo>
                <a:lnTo>
                  <a:pt x="10294" y="8206"/>
                </a:lnTo>
                <a:close/>
                <a:moveTo>
                  <a:pt x="10294" y="6495"/>
                </a:moveTo>
                <a:lnTo>
                  <a:pt x="10294" y="8146"/>
                </a:lnTo>
                <a:lnTo>
                  <a:pt x="9366" y="8146"/>
                </a:lnTo>
                <a:lnTo>
                  <a:pt x="9366" y="6495"/>
                </a:lnTo>
                <a:lnTo>
                  <a:pt x="10294" y="6495"/>
                </a:lnTo>
                <a:close/>
                <a:moveTo>
                  <a:pt x="10294" y="4784"/>
                </a:moveTo>
                <a:lnTo>
                  <a:pt x="10294" y="6435"/>
                </a:lnTo>
                <a:lnTo>
                  <a:pt x="9366" y="6435"/>
                </a:lnTo>
                <a:lnTo>
                  <a:pt x="9366" y="4784"/>
                </a:lnTo>
                <a:lnTo>
                  <a:pt x="10294" y="4784"/>
                </a:lnTo>
                <a:close/>
                <a:moveTo>
                  <a:pt x="10294" y="3074"/>
                </a:moveTo>
                <a:lnTo>
                  <a:pt x="10294" y="4724"/>
                </a:lnTo>
                <a:lnTo>
                  <a:pt x="9366" y="4724"/>
                </a:lnTo>
                <a:lnTo>
                  <a:pt x="9366" y="3074"/>
                </a:lnTo>
                <a:lnTo>
                  <a:pt x="10294" y="3074"/>
                </a:lnTo>
                <a:close/>
                <a:moveTo>
                  <a:pt x="9366" y="3014"/>
                </a:moveTo>
                <a:lnTo>
                  <a:pt x="9366" y="1423"/>
                </a:lnTo>
                <a:lnTo>
                  <a:pt x="10294" y="1423"/>
                </a:lnTo>
                <a:lnTo>
                  <a:pt x="10294" y="3014"/>
                </a:lnTo>
                <a:lnTo>
                  <a:pt x="9366" y="3014"/>
                </a:lnTo>
                <a:close/>
                <a:moveTo>
                  <a:pt x="11257" y="18469"/>
                </a:moveTo>
                <a:lnTo>
                  <a:pt x="11257" y="20120"/>
                </a:lnTo>
                <a:lnTo>
                  <a:pt x="10328" y="20120"/>
                </a:lnTo>
                <a:lnTo>
                  <a:pt x="10328" y="18469"/>
                </a:lnTo>
                <a:lnTo>
                  <a:pt x="11257" y="18469"/>
                </a:lnTo>
                <a:close/>
                <a:moveTo>
                  <a:pt x="11257" y="16759"/>
                </a:moveTo>
                <a:lnTo>
                  <a:pt x="11257" y="18410"/>
                </a:lnTo>
                <a:lnTo>
                  <a:pt x="10328" y="18410"/>
                </a:lnTo>
                <a:lnTo>
                  <a:pt x="10328" y="16759"/>
                </a:lnTo>
                <a:lnTo>
                  <a:pt x="11257" y="16759"/>
                </a:lnTo>
                <a:close/>
                <a:moveTo>
                  <a:pt x="11257" y="15048"/>
                </a:moveTo>
                <a:lnTo>
                  <a:pt x="11257" y="16699"/>
                </a:lnTo>
                <a:lnTo>
                  <a:pt x="10328" y="16699"/>
                </a:lnTo>
                <a:lnTo>
                  <a:pt x="10328" y="15048"/>
                </a:lnTo>
                <a:lnTo>
                  <a:pt x="11257" y="15048"/>
                </a:lnTo>
                <a:close/>
                <a:moveTo>
                  <a:pt x="11257" y="13397"/>
                </a:moveTo>
                <a:lnTo>
                  <a:pt x="11257" y="14988"/>
                </a:lnTo>
                <a:lnTo>
                  <a:pt x="10328" y="14988"/>
                </a:lnTo>
                <a:lnTo>
                  <a:pt x="10328" y="13397"/>
                </a:lnTo>
                <a:lnTo>
                  <a:pt x="11257" y="13397"/>
                </a:lnTo>
                <a:close/>
                <a:moveTo>
                  <a:pt x="11257" y="11687"/>
                </a:moveTo>
                <a:lnTo>
                  <a:pt x="11257" y="13338"/>
                </a:lnTo>
                <a:lnTo>
                  <a:pt x="10328" y="13338"/>
                </a:lnTo>
                <a:lnTo>
                  <a:pt x="10328" y="11687"/>
                </a:lnTo>
                <a:lnTo>
                  <a:pt x="11257" y="11687"/>
                </a:lnTo>
                <a:close/>
                <a:moveTo>
                  <a:pt x="11257" y="9916"/>
                </a:moveTo>
                <a:lnTo>
                  <a:pt x="11257" y="11627"/>
                </a:lnTo>
                <a:lnTo>
                  <a:pt x="10328" y="11627"/>
                </a:lnTo>
                <a:lnTo>
                  <a:pt x="10328" y="9916"/>
                </a:lnTo>
                <a:lnTo>
                  <a:pt x="11257" y="9916"/>
                </a:lnTo>
                <a:close/>
                <a:moveTo>
                  <a:pt x="11257" y="8206"/>
                </a:moveTo>
                <a:lnTo>
                  <a:pt x="11257" y="9856"/>
                </a:lnTo>
                <a:lnTo>
                  <a:pt x="10328" y="9856"/>
                </a:lnTo>
                <a:lnTo>
                  <a:pt x="10328" y="8206"/>
                </a:lnTo>
                <a:lnTo>
                  <a:pt x="11257" y="8206"/>
                </a:lnTo>
                <a:close/>
                <a:moveTo>
                  <a:pt x="11257" y="6495"/>
                </a:moveTo>
                <a:lnTo>
                  <a:pt x="11257" y="8146"/>
                </a:lnTo>
                <a:lnTo>
                  <a:pt x="10328" y="8146"/>
                </a:lnTo>
                <a:lnTo>
                  <a:pt x="10328" y="6495"/>
                </a:lnTo>
                <a:lnTo>
                  <a:pt x="11257" y="6495"/>
                </a:lnTo>
                <a:close/>
                <a:moveTo>
                  <a:pt x="11257" y="4784"/>
                </a:moveTo>
                <a:lnTo>
                  <a:pt x="11257" y="6435"/>
                </a:lnTo>
                <a:lnTo>
                  <a:pt x="10328" y="6435"/>
                </a:lnTo>
                <a:lnTo>
                  <a:pt x="10328" y="4784"/>
                </a:lnTo>
                <a:lnTo>
                  <a:pt x="11257" y="4784"/>
                </a:lnTo>
                <a:close/>
                <a:moveTo>
                  <a:pt x="11257" y="3074"/>
                </a:moveTo>
                <a:lnTo>
                  <a:pt x="11257" y="4724"/>
                </a:lnTo>
                <a:lnTo>
                  <a:pt x="10328" y="4724"/>
                </a:lnTo>
                <a:lnTo>
                  <a:pt x="10328" y="3074"/>
                </a:lnTo>
                <a:lnTo>
                  <a:pt x="11257" y="3074"/>
                </a:lnTo>
                <a:close/>
                <a:moveTo>
                  <a:pt x="10328" y="3014"/>
                </a:moveTo>
                <a:lnTo>
                  <a:pt x="10328" y="1423"/>
                </a:lnTo>
                <a:lnTo>
                  <a:pt x="11257" y="1423"/>
                </a:lnTo>
                <a:lnTo>
                  <a:pt x="11257" y="3014"/>
                </a:lnTo>
                <a:lnTo>
                  <a:pt x="10328" y="3014"/>
                </a:lnTo>
                <a:close/>
                <a:moveTo>
                  <a:pt x="12219" y="18469"/>
                </a:moveTo>
                <a:lnTo>
                  <a:pt x="12219" y="20120"/>
                </a:lnTo>
                <a:lnTo>
                  <a:pt x="11291" y="20120"/>
                </a:lnTo>
                <a:lnTo>
                  <a:pt x="11291" y="18469"/>
                </a:lnTo>
                <a:lnTo>
                  <a:pt x="12219" y="18469"/>
                </a:lnTo>
                <a:close/>
                <a:moveTo>
                  <a:pt x="12219" y="16759"/>
                </a:moveTo>
                <a:lnTo>
                  <a:pt x="12219" y="18410"/>
                </a:lnTo>
                <a:lnTo>
                  <a:pt x="11291" y="18410"/>
                </a:lnTo>
                <a:lnTo>
                  <a:pt x="11291" y="16759"/>
                </a:lnTo>
                <a:lnTo>
                  <a:pt x="12219" y="16759"/>
                </a:lnTo>
                <a:close/>
                <a:moveTo>
                  <a:pt x="12219" y="15048"/>
                </a:moveTo>
                <a:lnTo>
                  <a:pt x="12219" y="16699"/>
                </a:lnTo>
                <a:lnTo>
                  <a:pt x="11291" y="16699"/>
                </a:lnTo>
                <a:lnTo>
                  <a:pt x="11291" y="15048"/>
                </a:lnTo>
                <a:lnTo>
                  <a:pt x="12219" y="15048"/>
                </a:lnTo>
                <a:close/>
                <a:moveTo>
                  <a:pt x="12219" y="13397"/>
                </a:moveTo>
                <a:lnTo>
                  <a:pt x="12219" y="14988"/>
                </a:lnTo>
                <a:lnTo>
                  <a:pt x="11291" y="14988"/>
                </a:lnTo>
                <a:lnTo>
                  <a:pt x="11291" y="13397"/>
                </a:lnTo>
                <a:lnTo>
                  <a:pt x="12219" y="13397"/>
                </a:lnTo>
                <a:close/>
                <a:moveTo>
                  <a:pt x="12219" y="11687"/>
                </a:moveTo>
                <a:lnTo>
                  <a:pt x="12219" y="13338"/>
                </a:lnTo>
                <a:lnTo>
                  <a:pt x="11291" y="13338"/>
                </a:lnTo>
                <a:lnTo>
                  <a:pt x="11291" y="11687"/>
                </a:lnTo>
                <a:lnTo>
                  <a:pt x="12219" y="11687"/>
                </a:lnTo>
                <a:close/>
                <a:moveTo>
                  <a:pt x="12219" y="9916"/>
                </a:moveTo>
                <a:lnTo>
                  <a:pt x="12219" y="11627"/>
                </a:lnTo>
                <a:lnTo>
                  <a:pt x="11291" y="11627"/>
                </a:lnTo>
                <a:lnTo>
                  <a:pt x="11291" y="9916"/>
                </a:lnTo>
                <a:lnTo>
                  <a:pt x="12219" y="9916"/>
                </a:lnTo>
                <a:close/>
                <a:moveTo>
                  <a:pt x="12219" y="8206"/>
                </a:moveTo>
                <a:lnTo>
                  <a:pt x="12219" y="9856"/>
                </a:lnTo>
                <a:lnTo>
                  <a:pt x="11291" y="9856"/>
                </a:lnTo>
                <a:lnTo>
                  <a:pt x="11291" y="8206"/>
                </a:lnTo>
                <a:lnTo>
                  <a:pt x="12219" y="8206"/>
                </a:lnTo>
                <a:close/>
                <a:moveTo>
                  <a:pt x="12219" y="6495"/>
                </a:moveTo>
                <a:lnTo>
                  <a:pt x="12219" y="8146"/>
                </a:lnTo>
                <a:lnTo>
                  <a:pt x="11291" y="8146"/>
                </a:lnTo>
                <a:lnTo>
                  <a:pt x="11291" y="6495"/>
                </a:lnTo>
                <a:lnTo>
                  <a:pt x="12219" y="6495"/>
                </a:lnTo>
                <a:close/>
                <a:moveTo>
                  <a:pt x="12219" y="4784"/>
                </a:moveTo>
                <a:lnTo>
                  <a:pt x="12219" y="6435"/>
                </a:lnTo>
                <a:lnTo>
                  <a:pt x="11291" y="6435"/>
                </a:lnTo>
                <a:lnTo>
                  <a:pt x="11291" y="4784"/>
                </a:lnTo>
                <a:lnTo>
                  <a:pt x="12219" y="4784"/>
                </a:lnTo>
                <a:close/>
                <a:moveTo>
                  <a:pt x="12219" y="3074"/>
                </a:moveTo>
                <a:lnTo>
                  <a:pt x="12219" y="4724"/>
                </a:lnTo>
                <a:lnTo>
                  <a:pt x="11291" y="4724"/>
                </a:lnTo>
                <a:lnTo>
                  <a:pt x="11291" y="3074"/>
                </a:lnTo>
                <a:lnTo>
                  <a:pt x="12219" y="3074"/>
                </a:lnTo>
                <a:close/>
                <a:moveTo>
                  <a:pt x="11291" y="3014"/>
                </a:moveTo>
                <a:lnTo>
                  <a:pt x="11291" y="1423"/>
                </a:lnTo>
                <a:lnTo>
                  <a:pt x="12219" y="1423"/>
                </a:lnTo>
                <a:lnTo>
                  <a:pt x="12219" y="3014"/>
                </a:lnTo>
                <a:lnTo>
                  <a:pt x="11291" y="3014"/>
                </a:lnTo>
                <a:close/>
                <a:moveTo>
                  <a:pt x="13180" y="18469"/>
                </a:moveTo>
                <a:lnTo>
                  <a:pt x="13180" y="20120"/>
                </a:lnTo>
                <a:lnTo>
                  <a:pt x="12251" y="20120"/>
                </a:lnTo>
                <a:lnTo>
                  <a:pt x="12251" y="18469"/>
                </a:lnTo>
                <a:lnTo>
                  <a:pt x="13180" y="18469"/>
                </a:lnTo>
                <a:close/>
                <a:moveTo>
                  <a:pt x="13180" y="16759"/>
                </a:moveTo>
                <a:lnTo>
                  <a:pt x="13180" y="18410"/>
                </a:lnTo>
                <a:lnTo>
                  <a:pt x="12251" y="18410"/>
                </a:lnTo>
                <a:lnTo>
                  <a:pt x="12251" y="16759"/>
                </a:lnTo>
                <a:lnTo>
                  <a:pt x="13180" y="16759"/>
                </a:lnTo>
                <a:close/>
                <a:moveTo>
                  <a:pt x="13180" y="15048"/>
                </a:moveTo>
                <a:lnTo>
                  <a:pt x="13180" y="16699"/>
                </a:lnTo>
                <a:lnTo>
                  <a:pt x="12251" y="16699"/>
                </a:lnTo>
                <a:lnTo>
                  <a:pt x="12251" y="15048"/>
                </a:lnTo>
                <a:lnTo>
                  <a:pt x="13180" y="15048"/>
                </a:lnTo>
                <a:close/>
                <a:moveTo>
                  <a:pt x="13180" y="13397"/>
                </a:moveTo>
                <a:lnTo>
                  <a:pt x="13180" y="14988"/>
                </a:lnTo>
                <a:lnTo>
                  <a:pt x="12251" y="14988"/>
                </a:lnTo>
                <a:lnTo>
                  <a:pt x="12251" y="13397"/>
                </a:lnTo>
                <a:lnTo>
                  <a:pt x="13180" y="13397"/>
                </a:lnTo>
                <a:close/>
                <a:moveTo>
                  <a:pt x="13180" y="11687"/>
                </a:moveTo>
                <a:lnTo>
                  <a:pt x="13180" y="13338"/>
                </a:lnTo>
                <a:lnTo>
                  <a:pt x="12251" y="13338"/>
                </a:lnTo>
                <a:lnTo>
                  <a:pt x="12251" y="11687"/>
                </a:lnTo>
                <a:lnTo>
                  <a:pt x="13180" y="11687"/>
                </a:lnTo>
                <a:close/>
                <a:moveTo>
                  <a:pt x="13180" y="9916"/>
                </a:moveTo>
                <a:lnTo>
                  <a:pt x="13180" y="11627"/>
                </a:lnTo>
                <a:lnTo>
                  <a:pt x="12251" y="11627"/>
                </a:lnTo>
                <a:lnTo>
                  <a:pt x="12251" y="9916"/>
                </a:lnTo>
                <a:lnTo>
                  <a:pt x="13180" y="9916"/>
                </a:lnTo>
                <a:close/>
                <a:moveTo>
                  <a:pt x="13180" y="8206"/>
                </a:moveTo>
                <a:lnTo>
                  <a:pt x="13180" y="9856"/>
                </a:lnTo>
                <a:lnTo>
                  <a:pt x="12251" y="9856"/>
                </a:lnTo>
                <a:lnTo>
                  <a:pt x="12251" y="8206"/>
                </a:lnTo>
                <a:lnTo>
                  <a:pt x="13180" y="8206"/>
                </a:lnTo>
                <a:close/>
                <a:moveTo>
                  <a:pt x="13180" y="6495"/>
                </a:moveTo>
                <a:lnTo>
                  <a:pt x="13180" y="8146"/>
                </a:lnTo>
                <a:lnTo>
                  <a:pt x="12251" y="8146"/>
                </a:lnTo>
                <a:lnTo>
                  <a:pt x="12251" y="6495"/>
                </a:lnTo>
                <a:lnTo>
                  <a:pt x="13180" y="6495"/>
                </a:lnTo>
                <a:close/>
                <a:moveTo>
                  <a:pt x="13180" y="4784"/>
                </a:moveTo>
                <a:lnTo>
                  <a:pt x="13180" y="6435"/>
                </a:lnTo>
                <a:lnTo>
                  <a:pt x="12251" y="6435"/>
                </a:lnTo>
                <a:lnTo>
                  <a:pt x="12251" y="4784"/>
                </a:lnTo>
                <a:lnTo>
                  <a:pt x="13180" y="4784"/>
                </a:lnTo>
                <a:close/>
                <a:moveTo>
                  <a:pt x="13180" y="3074"/>
                </a:moveTo>
                <a:lnTo>
                  <a:pt x="13180" y="4724"/>
                </a:lnTo>
                <a:lnTo>
                  <a:pt x="12251" y="4724"/>
                </a:lnTo>
                <a:lnTo>
                  <a:pt x="12251" y="3074"/>
                </a:lnTo>
                <a:lnTo>
                  <a:pt x="13180" y="3074"/>
                </a:lnTo>
                <a:close/>
                <a:moveTo>
                  <a:pt x="12253" y="3014"/>
                </a:moveTo>
                <a:lnTo>
                  <a:pt x="12253" y="1423"/>
                </a:lnTo>
                <a:lnTo>
                  <a:pt x="13182" y="1423"/>
                </a:lnTo>
                <a:lnTo>
                  <a:pt x="13182" y="3014"/>
                </a:lnTo>
                <a:lnTo>
                  <a:pt x="12253" y="3014"/>
                </a:lnTo>
                <a:close/>
                <a:moveTo>
                  <a:pt x="14143" y="18469"/>
                </a:moveTo>
                <a:lnTo>
                  <a:pt x="14143" y="20120"/>
                </a:lnTo>
                <a:lnTo>
                  <a:pt x="13214" y="20120"/>
                </a:lnTo>
                <a:lnTo>
                  <a:pt x="13214" y="18469"/>
                </a:lnTo>
                <a:lnTo>
                  <a:pt x="14143" y="18469"/>
                </a:lnTo>
                <a:close/>
                <a:moveTo>
                  <a:pt x="14143" y="16759"/>
                </a:moveTo>
                <a:lnTo>
                  <a:pt x="14143" y="18410"/>
                </a:lnTo>
                <a:lnTo>
                  <a:pt x="13214" y="18410"/>
                </a:lnTo>
                <a:lnTo>
                  <a:pt x="13214" y="16759"/>
                </a:lnTo>
                <a:lnTo>
                  <a:pt x="14143" y="16759"/>
                </a:lnTo>
                <a:close/>
                <a:moveTo>
                  <a:pt x="14143" y="15048"/>
                </a:moveTo>
                <a:lnTo>
                  <a:pt x="14143" y="16699"/>
                </a:lnTo>
                <a:lnTo>
                  <a:pt x="13214" y="16699"/>
                </a:lnTo>
                <a:lnTo>
                  <a:pt x="13214" y="15048"/>
                </a:lnTo>
                <a:lnTo>
                  <a:pt x="14143" y="15048"/>
                </a:lnTo>
                <a:close/>
                <a:moveTo>
                  <a:pt x="14143" y="13397"/>
                </a:moveTo>
                <a:lnTo>
                  <a:pt x="14143" y="14988"/>
                </a:lnTo>
                <a:lnTo>
                  <a:pt x="13214" y="14988"/>
                </a:lnTo>
                <a:lnTo>
                  <a:pt x="13214" y="13397"/>
                </a:lnTo>
                <a:lnTo>
                  <a:pt x="14143" y="13397"/>
                </a:lnTo>
                <a:close/>
                <a:moveTo>
                  <a:pt x="14143" y="11687"/>
                </a:moveTo>
                <a:lnTo>
                  <a:pt x="14143" y="13338"/>
                </a:lnTo>
                <a:lnTo>
                  <a:pt x="13214" y="13338"/>
                </a:lnTo>
                <a:lnTo>
                  <a:pt x="13214" y="11687"/>
                </a:lnTo>
                <a:lnTo>
                  <a:pt x="14143" y="11687"/>
                </a:lnTo>
                <a:close/>
                <a:moveTo>
                  <a:pt x="14143" y="9916"/>
                </a:moveTo>
                <a:lnTo>
                  <a:pt x="14143" y="11627"/>
                </a:lnTo>
                <a:lnTo>
                  <a:pt x="13214" y="11627"/>
                </a:lnTo>
                <a:lnTo>
                  <a:pt x="13214" y="9916"/>
                </a:lnTo>
                <a:lnTo>
                  <a:pt x="14143" y="9916"/>
                </a:lnTo>
                <a:close/>
                <a:moveTo>
                  <a:pt x="14143" y="8206"/>
                </a:moveTo>
                <a:lnTo>
                  <a:pt x="14143" y="9856"/>
                </a:lnTo>
                <a:lnTo>
                  <a:pt x="13214" y="9856"/>
                </a:lnTo>
                <a:lnTo>
                  <a:pt x="13214" y="8206"/>
                </a:lnTo>
                <a:lnTo>
                  <a:pt x="14143" y="8206"/>
                </a:lnTo>
                <a:close/>
                <a:moveTo>
                  <a:pt x="14143" y="6495"/>
                </a:moveTo>
                <a:lnTo>
                  <a:pt x="14143" y="8146"/>
                </a:lnTo>
                <a:lnTo>
                  <a:pt x="13214" y="8146"/>
                </a:lnTo>
                <a:lnTo>
                  <a:pt x="13214" y="6495"/>
                </a:lnTo>
                <a:lnTo>
                  <a:pt x="14143" y="6495"/>
                </a:lnTo>
                <a:close/>
                <a:moveTo>
                  <a:pt x="14143" y="4784"/>
                </a:moveTo>
                <a:lnTo>
                  <a:pt x="14143" y="6435"/>
                </a:lnTo>
                <a:lnTo>
                  <a:pt x="13214" y="6435"/>
                </a:lnTo>
                <a:lnTo>
                  <a:pt x="13214" y="4784"/>
                </a:lnTo>
                <a:lnTo>
                  <a:pt x="14143" y="4784"/>
                </a:lnTo>
                <a:close/>
                <a:moveTo>
                  <a:pt x="14143" y="3074"/>
                </a:moveTo>
                <a:lnTo>
                  <a:pt x="14143" y="4724"/>
                </a:lnTo>
                <a:lnTo>
                  <a:pt x="13214" y="4724"/>
                </a:lnTo>
                <a:lnTo>
                  <a:pt x="13214" y="3074"/>
                </a:lnTo>
                <a:lnTo>
                  <a:pt x="14143" y="3074"/>
                </a:lnTo>
                <a:close/>
                <a:moveTo>
                  <a:pt x="13214" y="3014"/>
                </a:moveTo>
                <a:lnTo>
                  <a:pt x="13214" y="1423"/>
                </a:lnTo>
                <a:lnTo>
                  <a:pt x="14143" y="1423"/>
                </a:lnTo>
                <a:lnTo>
                  <a:pt x="14143" y="3014"/>
                </a:lnTo>
                <a:lnTo>
                  <a:pt x="13214" y="3014"/>
                </a:lnTo>
                <a:close/>
                <a:moveTo>
                  <a:pt x="15105" y="18469"/>
                </a:moveTo>
                <a:lnTo>
                  <a:pt x="15105" y="20120"/>
                </a:lnTo>
                <a:lnTo>
                  <a:pt x="14176" y="20120"/>
                </a:lnTo>
                <a:lnTo>
                  <a:pt x="14176" y="18469"/>
                </a:lnTo>
                <a:lnTo>
                  <a:pt x="15105" y="18469"/>
                </a:lnTo>
                <a:close/>
                <a:moveTo>
                  <a:pt x="15105" y="16759"/>
                </a:moveTo>
                <a:lnTo>
                  <a:pt x="15105" y="18410"/>
                </a:lnTo>
                <a:lnTo>
                  <a:pt x="14176" y="18410"/>
                </a:lnTo>
                <a:lnTo>
                  <a:pt x="14176" y="16759"/>
                </a:lnTo>
                <a:lnTo>
                  <a:pt x="15105" y="16759"/>
                </a:lnTo>
                <a:close/>
                <a:moveTo>
                  <a:pt x="15105" y="15048"/>
                </a:moveTo>
                <a:lnTo>
                  <a:pt x="15105" y="16699"/>
                </a:lnTo>
                <a:lnTo>
                  <a:pt x="14176" y="16699"/>
                </a:lnTo>
                <a:lnTo>
                  <a:pt x="14176" y="15048"/>
                </a:lnTo>
                <a:lnTo>
                  <a:pt x="15105" y="15048"/>
                </a:lnTo>
                <a:close/>
                <a:moveTo>
                  <a:pt x="15105" y="13397"/>
                </a:moveTo>
                <a:lnTo>
                  <a:pt x="15105" y="14988"/>
                </a:lnTo>
                <a:lnTo>
                  <a:pt x="14176" y="14988"/>
                </a:lnTo>
                <a:lnTo>
                  <a:pt x="14176" y="13397"/>
                </a:lnTo>
                <a:lnTo>
                  <a:pt x="15105" y="13397"/>
                </a:lnTo>
                <a:close/>
                <a:moveTo>
                  <a:pt x="15105" y="11687"/>
                </a:moveTo>
                <a:lnTo>
                  <a:pt x="15105" y="13338"/>
                </a:lnTo>
                <a:lnTo>
                  <a:pt x="14176" y="13338"/>
                </a:lnTo>
                <a:lnTo>
                  <a:pt x="14176" y="11687"/>
                </a:lnTo>
                <a:lnTo>
                  <a:pt x="15105" y="11687"/>
                </a:lnTo>
                <a:close/>
                <a:moveTo>
                  <a:pt x="15105" y="9916"/>
                </a:moveTo>
                <a:lnTo>
                  <a:pt x="15105" y="11627"/>
                </a:lnTo>
                <a:lnTo>
                  <a:pt x="14176" y="11627"/>
                </a:lnTo>
                <a:lnTo>
                  <a:pt x="14176" y="9916"/>
                </a:lnTo>
                <a:lnTo>
                  <a:pt x="15105" y="9916"/>
                </a:lnTo>
                <a:close/>
                <a:moveTo>
                  <a:pt x="15105" y="8206"/>
                </a:moveTo>
                <a:lnTo>
                  <a:pt x="15105" y="9856"/>
                </a:lnTo>
                <a:lnTo>
                  <a:pt x="14176" y="9856"/>
                </a:lnTo>
                <a:lnTo>
                  <a:pt x="14176" y="8206"/>
                </a:lnTo>
                <a:lnTo>
                  <a:pt x="15105" y="8206"/>
                </a:lnTo>
                <a:close/>
                <a:moveTo>
                  <a:pt x="15105" y="6495"/>
                </a:moveTo>
                <a:lnTo>
                  <a:pt x="15105" y="8146"/>
                </a:lnTo>
                <a:lnTo>
                  <a:pt x="14176" y="8146"/>
                </a:lnTo>
                <a:lnTo>
                  <a:pt x="14176" y="6495"/>
                </a:lnTo>
                <a:lnTo>
                  <a:pt x="15105" y="6495"/>
                </a:lnTo>
                <a:close/>
                <a:moveTo>
                  <a:pt x="15105" y="4784"/>
                </a:moveTo>
                <a:lnTo>
                  <a:pt x="15105" y="6435"/>
                </a:lnTo>
                <a:lnTo>
                  <a:pt x="14176" y="6435"/>
                </a:lnTo>
                <a:lnTo>
                  <a:pt x="14176" y="4784"/>
                </a:lnTo>
                <a:lnTo>
                  <a:pt x="15105" y="4784"/>
                </a:lnTo>
                <a:close/>
                <a:moveTo>
                  <a:pt x="15105" y="3074"/>
                </a:moveTo>
                <a:lnTo>
                  <a:pt x="15105" y="4724"/>
                </a:lnTo>
                <a:lnTo>
                  <a:pt x="14176" y="4724"/>
                </a:lnTo>
                <a:lnTo>
                  <a:pt x="14176" y="3074"/>
                </a:lnTo>
                <a:lnTo>
                  <a:pt x="15105" y="3074"/>
                </a:lnTo>
                <a:close/>
                <a:moveTo>
                  <a:pt x="14176" y="3014"/>
                </a:moveTo>
                <a:lnTo>
                  <a:pt x="14176" y="1423"/>
                </a:lnTo>
                <a:lnTo>
                  <a:pt x="15105" y="1423"/>
                </a:lnTo>
                <a:lnTo>
                  <a:pt x="15105" y="3014"/>
                </a:lnTo>
                <a:lnTo>
                  <a:pt x="14176" y="3014"/>
                </a:lnTo>
                <a:close/>
                <a:moveTo>
                  <a:pt x="16068" y="18469"/>
                </a:moveTo>
                <a:lnTo>
                  <a:pt x="16068" y="20120"/>
                </a:lnTo>
                <a:lnTo>
                  <a:pt x="15139" y="20120"/>
                </a:lnTo>
                <a:lnTo>
                  <a:pt x="15139" y="18469"/>
                </a:lnTo>
                <a:lnTo>
                  <a:pt x="16068" y="18469"/>
                </a:lnTo>
                <a:close/>
                <a:moveTo>
                  <a:pt x="16068" y="16759"/>
                </a:moveTo>
                <a:lnTo>
                  <a:pt x="16068" y="18410"/>
                </a:lnTo>
                <a:lnTo>
                  <a:pt x="15139" y="18410"/>
                </a:lnTo>
                <a:lnTo>
                  <a:pt x="15139" y="16759"/>
                </a:lnTo>
                <a:lnTo>
                  <a:pt x="16068" y="16759"/>
                </a:lnTo>
                <a:close/>
                <a:moveTo>
                  <a:pt x="16068" y="15048"/>
                </a:moveTo>
                <a:lnTo>
                  <a:pt x="16068" y="16699"/>
                </a:lnTo>
                <a:lnTo>
                  <a:pt x="15139" y="16699"/>
                </a:lnTo>
                <a:lnTo>
                  <a:pt x="15139" y="15048"/>
                </a:lnTo>
                <a:lnTo>
                  <a:pt x="16068" y="15048"/>
                </a:lnTo>
                <a:close/>
                <a:moveTo>
                  <a:pt x="16068" y="13397"/>
                </a:moveTo>
                <a:lnTo>
                  <a:pt x="16068" y="14988"/>
                </a:lnTo>
                <a:lnTo>
                  <a:pt x="15139" y="14988"/>
                </a:lnTo>
                <a:lnTo>
                  <a:pt x="15139" y="13397"/>
                </a:lnTo>
                <a:lnTo>
                  <a:pt x="16068" y="13397"/>
                </a:lnTo>
                <a:close/>
                <a:moveTo>
                  <a:pt x="16068" y="11687"/>
                </a:moveTo>
                <a:lnTo>
                  <a:pt x="16068" y="13338"/>
                </a:lnTo>
                <a:lnTo>
                  <a:pt x="15139" y="13338"/>
                </a:lnTo>
                <a:lnTo>
                  <a:pt x="15139" y="11687"/>
                </a:lnTo>
                <a:lnTo>
                  <a:pt x="16068" y="11687"/>
                </a:lnTo>
                <a:close/>
                <a:moveTo>
                  <a:pt x="16068" y="9916"/>
                </a:moveTo>
                <a:lnTo>
                  <a:pt x="16068" y="11627"/>
                </a:lnTo>
                <a:lnTo>
                  <a:pt x="15139" y="11627"/>
                </a:lnTo>
                <a:lnTo>
                  <a:pt x="15139" y="9916"/>
                </a:lnTo>
                <a:lnTo>
                  <a:pt x="16068" y="9916"/>
                </a:lnTo>
                <a:close/>
                <a:moveTo>
                  <a:pt x="16068" y="8206"/>
                </a:moveTo>
                <a:lnTo>
                  <a:pt x="16068" y="9856"/>
                </a:lnTo>
                <a:lnTo>
                  <a:pt x="15139" y="9856"/>
                </a:lnTo>
                <a:lnTo>
                  <a:pt x="15139" y="8206"/>
                </a:lnTo>
                <a:lnTo>
                  <a:pt x="16068" y="8206"/>
                </a:lnTo>
                <a:close/>
                <a:moveTo>
                  <a:pt x="16068" y="6495"/>
                </a:moveTo>
                <a:lnTo>
                  <a:pt x="16068" y="8146"/>
                </a:lnTo>
                <a:lnTo>
                  <a:pt x="15139" y="8146"/>
                </a:lnTo>
                <a:lnTo>
                  <a:pt x="15139" y="6495"/>
                </a:lnTo>
                <a:lnTo>
                  <a:pt x="16068" y="6495"/>
                </a:lnTo>
                <a:close/>
                <a:moveTo>
                  <a:pt x="16068" y="4784"/>
                </a:moveTo>
                <a:lnTo>
                  <a:pt x="16068" y="6435"/>
                </a:lnTo>
                <a:lnTo>
                  <a:pt x="15139" y="6435"/>
                </a:lnTo>
                <a:lnTo>
                  <a:pt x="15139" y="4784"/>
                </a:lnTo>
                <a:lnTo>
                  <a:pt x="16068" y="4784"/>
                </a:lnTo>
                <a:close/>
                <a:moveTo>
                  <a:pt x="16068" y="3074"/>
                </a:moveTo>
                <a:lnTo>
                  <a:pt x="16068" y="4724"/>
                </a:lnTo>
                <a:lnTo>
                  <a:pt x="15139" y="4724"/>
                </a:lnTo>
                <a:lnTo>
                  <a:pt x="15139" y="3074"/>
                </a:lnTo>
                <a:lnTo>
                  <a:pt x="16068" y="3074"/>
                </a:lnTo>
                <a:close/>
                <a:moveTo>
                  <a:pt x="15139" y="3014"/>
                </a:moveTo>
                <a:lnTo>
                  <a:pt x="15139" y="1423"/>
                </a:lnTo>
                <a:lnTo>
                  <a:pt x="16068" y="1423"/>
                </a:lnTo>
                <a:lnTo>
                  <a:pt x="16068" y="3014"/>
                </a:lnTo>
                <a:lnTo>
                  <a:pt x="15139" y="3014"/>
                </a:lnTo>
                <a:close/>
                <a:moveTo>
                  <a:pt x="17030" y="18469"/>
                </a:moveTo>
                <a:lnTo>
                  <a:pt x="17030" y="20120"/>
                </a:lnTo>
                <a:lnTo>
                  <a:pt x="16101" y="20120"/>
                </a:lnTo>
                <a:lnTo>
                  <a:pt x="16101" y="18469"/>
                </a:lnTo>
                <a:lnTo>
                  <a:pt x="17030" y="18469"/>
                </a:lnTo>
                <a:close/>
                <a:moveTo>
                  <a:pt x="17030" y="16759"/>
                </a:moveTo>
                <a:lnTo>
                  <a:pt x="17030" y="18410"/>
                </a:lnTo>
                <a:lnTo>
                  <a:pt x="16101" y="18410"/>
                </a:lnTo>
                <a:lnTo>
                  <a:pt x="16101" y="16759"/>
                </a:lnTo>
                <a:lnTo>
                  <a:pt x="17030" y="16759"/>
                </a:lnTo>
                <a:close/>
                <a:moveTo>
                  <a:pt x="17030" y="15048"/>
                </a:moveTo>
                <a:lnTo>
                  <a:pt x="17030" y="16699"/>
                </a:lnTo>
                <a:lnTo>
                  <a:pt x="16101" y="16699"/>
                </a:lnTo>
                <a:lnTo>
                  <a:pt x="16101" y="15048"/>
                </a:lnTo>
                <a:lnTo>
                  <a:pt x="17030" y="15048"/>
                </a:lnTo>
                <a:close/>
                <a:moveTo>
                  <a:pt x="17030" y="13397"/>
                </a:moveTo>
                <a:lnTo>
                  <a:pt x="17030" y="14988"/>
                </a:lnTo>
                <a:lnTo>
                  <a:pt x="16101" y="14988"/>
                </a:lnTo>
                <a:lnTo>
                  <a:pt x="16101" y="13397"/>
                </a:lnTo>
                <a:lnTo>
                  <a:pt x="17030" y="13397"/>
                </a:lnTo>
                <a:close/>
                <a:moveTo>
                  <a:pt x="17030" y="11687"/>
                </a:moveTo>
                <a:lnTo>
                  <a:pt x="17030" y="13338"/>
                </a:lnTo>
                <a:lnTo>
                  <a:pt x="16101" y="13338"/>
                </a:lnTo>
                <a:lnTo>
                  <a:pt x="16101" y="11687"/>
                </a:lnTo>
                <a:lnTo>
                  <a:pt x="17030" y="11687"/>
                </a:lnTo>
                <a:close/>
                <a:moveTo>
                  <a:pt x="17030" y="9916"/>
                </a:moveTo>
                <a:lnTo>
                  <a:pt x="17030" y="11627"/>
                </a:lnTo>
                <a:lnTo>
                  <a:pt x="16101" y="11627"/>
                </a:lnTo>
                <a:lnTo>
                  <a:pt x="16101" y="9916"/>
                </a:lnTo>
                <a:lnTo>
                  <a:pt x="17030" y="9916"/>
                </a:lnTo>
                <a:close/>
                <a:moveTo>
                  <a:pt x="17030" y="8206"/>
                </a:moveTo>
                <a:lnTo>
                  <a:pt x="17030" y="9856"/>
                </a:lnTo>
                <a:lnTo>
                  <a:pt x="16101" y="9856"/>
                </a:lnTo>
                <a:lnTo>
                  <a:pt x="16101" y="8206"/>
                </a:lnTo>
                <a:lnTo>
                  <a:pt x="17030" y="8206"/>
                </a:lnTo>
                <a:close/>
                <a:moveTo>
                  <a:pt x="17030" y="6495"/>
                </a:moveTo>
                <a:lnTo>
                  <a:pt x="17030" y="8146"/>
                </a:lnTo>
                <a:lnTo>
                  <a:pt x="16101" y="8146"/>
                </a:lnTo>
                <a:lnTo>
                  <a:pt x="16101" y="6495"/>
                </a:lnTo>
                <a:lnTo>
                  <a:pt x="17030" y="6495"/>
                </a:lnTo>
                <a:close/>
                <a:moveTo>
                  <a:pt x="17030" y="4784"/>
                </a:moveTo>
                <a:lnTo>
                  <a:pt x="17030" y="6435"/>
                </a:lnTo>
                <a:lnTo>
                  <a:pt x="16101" y="6435"/>
                </a:lnTo>
                <a:lnTo>
                  <a:pt x="16101" y="4784"/>
                </a:lnTo>
                <a:lnTo>
                  <a:pt x="17030" y="4784"/>
                </a:lnTo>
                <a:close/>
                <a:moveTo>
                  <a:pt x="17030" y="3074"/>
                </a:moveTo>
                <a:lnTo>
                  <a:pt x="17030" y="4724"/>
                </a:lnTo>
                <a:lnTo>
                  <a:pt x="16101" y="4724"/>
                </a:lnTo>
                <a:lnTo>
                  <a:pt x="16101" y="3074"/>
                </a:lnTo>
                <a:lnTo>
                  <a:pt x="17030" y="3074"/>
                </a:lnTo>
                <a:close/>
                <a:moveTo>
                  <a:pt x="16101" y="3014"/>
                </a:moveTo>
                <a:lnTo>
                  <a:pt x="16101" y="1423"/>
                </a:lnTo>
                <a:lnTo>
                  <a:pt x="17030" y="1423"/>
                </a:lnTo>
                <a:lnTo>
                  <a:pt x="17030" y="3014"/>
                </a:lnTo>
                <a:lnTo>
                  <a:pt x="16101" y="3014"/>
                </a:lnTo>
                <a:close/>
                <a:moveTo>
                  <a:pt x="17991" y="18469"/>
                </a:moveTo>
                <a:lnTo>
                  <a:pt x="17991" y="20120"/>
                </a:lnTo>
                <a:lnTo>
                  <a:pt x="17062" y="20120"/>
                </a:lnTo>
                <a:lnTo>
                  <a:pt x="17062" y="18469"/>
                </a:lnTo>
                <a:lnTo>
                  <a:pt x="17991" y="18469"/>
                </a:lnTo>
                <a:close/>
                <a:moveTo>
                  <a:pt x="17991" y="16759"/>
                </a:moveTo>
                <a:lnTo>
                  <a:pt x="17991" y="18410"/>
                </a:lnTo>
                <a:lnTo>
                  <a:pt x="17062" y="18410"/>
                </a:lnTo>
                <a:lnTo>
                  <a:pt x="17062" y="16759"/>
                </a:lnTo>
                <a:lnTo>
                  <a:pt x="17991" y="16759"/>
                </a:lnTo>
                <a:close/>
                <a:moveTo>
                  <a:pt x="17991" y="15048"/>
                </a:moveTo>
                <a:lnTo>
                  <a:pt x="17991" y="16699"/>
                </a:lnTo>
                <a:lnTo>
                  <a:pt x="17062" y="16699"/>
                </a:lnTo>
                <a:lnTo>
                  <a:pt x="17062" y="15048"/>
                </a:lnTo>
                <a:lnTo>
                  <a:pt x="17991" y="15048"/>
                </a:lnTo>
                <a:close/>
                <a:moveTo>
                  <a:pt x="17991" y="13397"/>
                </a:moveTo>
                <a:lnTo>
                  <a:pt x="17991" y="14988"/>
                </a:lnTo>
                <a:lnTo>
                  <a:pt x="17062" y="14988"/>
                </a:lnTo>
                <a:lnTo>
                  <a:pt x="17062" y="13397"/>
                </a:lnTo>
                <a:lnTo>
                  <a:pt x="17991" y="13397"/>
                </a:lnTo>
                <a:close/>
                <a:moveTo>
                  <a:pt x="17991" y="11687"/>
                </a:moveTo>
                <a:lnTo>
                  <a:pt x="17991" y="13338"/>
                </a:lnTo>
                <a:lnTo>
                  <a:pt x="17062" y="13338"/>
                </a:lnTo>
                <a:lnTo>
                  <a:pt x="17062" y="11687"/>
                </a:lnTo>
                <a:lnTo>
                  <a:pt x="17991" y="11687"/>
                </a:lnTo>
                <a:close/>
                <a:moveTo>
                  <a:pt x="17991" y="9916"/>
                </a:moveTo>
                <a:lnTo>
                  <a:pt x="17991" y="11627"/>
                </a:lnTo>
                <a:lnTo>
                  <a:pt x="17062" y="11627"/>
                </a:lnTo>
                <a:lnTo>
                  <a:pt x="17062" y="9916"/>
                </a:lnTo>
                <a:lnTo>
                  <a:pt x="17991" y="9916"/>
                </a:lnTo>
                <a:close/>
                <a:moveTo>
                  <a:pt x="17991" y="8206"/>
                </a:moveTo>
                <a:lnTo>
                  <a:pt x="17991" y="9856"/>
                </a:lnTo>
                <a:lnTo>
                  <a:pt x="17062" y="9856"/>
                </a:lnTo>
                <a:lnTo>
                  <a:pt x="17062" y="8206"/>
                </a:lnTo>
                <a:lnTo>
                  <a:pt x="17991" y="8206"/>
                </a:lnTo>
                <a:close/>
                <a:moveTo>
                  <a:pt x="17991" y="6495"/>
                </a:moveTo>
                <a:lnTo>
                  <a:pt x="17991" y="8146"/>
                </a:lnTo>
                <a:lnTo>
                  <a:pt x="17062" y="8146"/>
                </a:lnTo>
                <a:lnTo>
                  <a:pt x="17062" y="6495"/>
                </a:lnTo>
                <a:lnTo>
                  <a:pt x="17991" y="6495"/>
                </a:lnTo>
                <a:close/>
                <a:moveTo>
                  <a:pt x="17991" y="4784"/>
                </a:moveTo>
                <a:lnTo>
                  <a:pt x="17991" y="6435"/>
                </a:lnTo>
                <a:lnTo>
                  <a:pt x="17062" y="6435"/>
                </a:lnTo>
                <a:lnTo>
                  <a:pt x="17062" y="4784"/>
                </a:lnTo>
                <a:lnTo>
                  <a:pt x="17991" y="4784"/>
                </a:lnTo>
                <a:close/>
                <a:moveTo>
                  <a:pt x="17991" y="3074"/>
                </a:moveTo>
                <a:lnTo>
                  <a:pt x="17991" y="4724"/>
                </a:lnTo>
                <a:lnTo>
                  <a:pt x="17062" y="4724"/>
                </a:lnTo>
                <a:lnTo>
                  <a:pt x="17062" y="3074"/>
                </a:lnTo>
                <a:lnTo>
                  <a:pt x="17991" y="3074"/>
                </a:lnTo>
                <a:close/>
                <a:moveTo>
                  <a:pt x="17064" y="3014"/>
                </a:moveTo>
                <a:lnTo>
                  <a:pt x="17064" y="1423"/>
                </a:lnTo>
                <a:lnTo>
                  <a:pt x="17993" y="1423"/>
                </a:lnTo>
                <a:lnTo>
                  <a:pt x="17993" y="3014"/>
                </a:lnTo>
                <a:lnTo>
                  <a:pt x="17064" y="3014"/>
                </a:lnTo>
                <a:close/>
                <a:moveTo>
                  <a:pt x="18953" y="18469"/>
                </a:moveTo>
                <a:lnTo>
                  <a:pt x="18953" y="20120"/>
                </a:lnTo>
                <a:lnTo>
                  <a:pt x="18025" y="20120"/>
                </a:lnTo>
                <a:lnTo>
                  <a:pt x="18025" y="18469"/>
                </a:lnTo>
                <a:lnTo>
                  <a:pt x="18953" y="18469"/>
                </a:lnTo>
                <a:close/>
                <a:moveTo>
                  <a:pt x="18953" y="16759"/>
                </a:moveTo>
                <a:lnTo>
                  <a:pt x="18953" y="18410"/>
                </a:lnTo>
                <a:lnTo>
                  <a:pt x="18025" y="18410"/>
                </a:lnTo>
                <a:lnTo>
                  <a:pt x="18025" y="16759"/>
                </a:lnTo>
                <a:lnTo>
                  <a:pt x="18953" y="16759"/>
                </a:lnTo>
                <a:close/>
                <a:moveTo>
                  <a:pt x="18953" y="15048"/>
                </a:moveTo>
                <a:lnTo>
                  <a:pt x="18953" y="16699"/>
                </a:lnTo>
                <a:lnTo>
                  <a:pt x="18025" y="16699"/>
                </a:lnTo>
                <a:lnTo>
                  <a:pt x="18025" y="15048"/>
                </a:lnTo>
                <a:lnTo>
                  <a:pt x="18953" y="15048"/>
                </a:lnTo>
                <a:close/>
                <a:moveTo>
                  <a:pt x="18953" y="13397"/>
                </a:moveTo>
                <a:lnTo>
                  <a:pt x="18953" y="14988"/>
                </a:lnTo>
                <a:lnTo>
                  <a:pt x="18025" y="14988"/>
                </a:lnTo>
                <a:lnTo>
                  <a:pt x="18025" y="13397"/>
                </a:lnTo>
                <a:lnTo>
                  <a:pt x="18953" y="13397"/>
                </a:lnTo>
                <a:close/>
                <a:moveTo>
                  <a:pt x="18953" y="11687"/>
                </a:moveTo>
                <a:lnTo>
                  <a:pt x="18953" y="13338"/>
                </a:lnTo>
                <a:lnTo>
                  <a:pt x="18025" y="13338"/>
                </a:lnTo>
                <a:lnTo>
                  <a:pt x="18025" y="11687"/>
                </a:lnTo>
                <a:lnTo>
                  <a:pt x="18953" y="11687"/>
                </a:lnTo>
                <a:close/>
                <a:moveTo>
                  <a:pt x="18953" y="9916"/>
                </a:moveTo>
                <a:lnTo>
                  <a:pt x="18953" y="11627"/>
                </a:lnTo>
                <a:lnTo>
                  <a:pt x="18025" y="11627"/>
                </a:lnTo>
                <a:lnTo>
                  <a:pt x="18025" y="9916"/>
                </a:lnTo>
                <a:lnTo>
                  <a:pt x="18953" y="9916"/>
                </a:lnTo>
                <a:close/>
                <a:moveTo>
                  <a:pt x="18953" y="8206"/>
                </a:moveTo>
                <a:lnTo>
                  <a:pt x="18953" y="9856"/>
                </a:lnTo>
                <a:lnTo>
                  <a:pt x="18025" y="9856"/>
                </a:lnTo>
                <a:lnTo>
                  <a:pt x="18025" y="8206"/>
                </a:lnTo>
                <a:lnTo>
                  <a:pt x="18953" y="8206"/>
                </a:lnTo>
                <a:close/>
                <a:moveTo>
                  <a:pt x="18953" y="6495"/>
                </a:moveTo>
                <a:lnTo>
                  <a:pt x="18953" y="8146"/>
                </a:lnTo>
                <a:lnTo>
                  <a:pt x="18025" y="8146"/>
                </a:lnTo>
                <a:lnTo>
                  <a:pt x="18025" y="6495"/>
                </a:lnTo>
                <a:lnTo>
                  <a:pt x="18953" y="6495"/>
                </a:lnTo>
                <a:close/>
                <a:moveTo>
                  <a:pt x="18953" y="4784"/>
                </a:moveTo>
                <a:lnTo>
                  <a:pt x="18953" y="6435"/>
                </a:lnTo>
                <a:lnTo>
                  <a:pt x="18025" y="6435"/>
                </a:lnTo>
                <a:lnTo>
                  <a:pt x="18025" y="4784"/>
                </a:lnTo>
                <a:lnTo>
                  <a:pt x="18953" y="4784"/>
                </a:lnTo>
                <a:close/>
                <a:moveTo>
                  <a:pt x="18953" y="3074"/>
                </a:moveTo>
                <a:lnTo>
                  <a:pt x="18953" y="4724"/>
                </a:lnTo>
                <a:lnTo>
                  <a:pt x="18025" y="4724"/>
                </a:lnTo>
                <a:lnTo>
                  <a:pt x="18025" y="3074"/>
                </a:lnTo>
                <a:lnTo>
                  <a:pt x="18953" y="3074"/>
                </a:lnTo>
                <a:close/>
                <a:moveTo>
                  <a:pt x="18025" y="3014"/>
                </a:moveTo>
                <a:lnTo>
                  <a:pt x="18025" y="1423"/>
                </a:lnTo>
                <a:lnTo>
                  <a:pt x="18953" y="1423"/>
                </a:lnTo>
                <a:lnTo>
                  <a:pt x="18953" y="3014"/>
                </a:lnTo>
                <a:lnTo>
                  <a:pt x="18025" y="3014"/>
                </a:lnTo>
                <a:close/>
                <a:moveTo>
                  <a:pt x="19916" y="18469"/>
                </a:moveTo>
                <a:lnTo>
                  <a:pt x="19916" y="20120"/>
                </a:lnTo>
                <a:lnTo>
                  <a:pt x="18987" y="20120"/>
                </a:lnTo>
                <a:lnTo>
                  <a:pt x="18987" y="18469"/>
                </a:lnTo>
                <a:lnTo>
                  <a:pt x="19916" y="18469"/>
                </a:lnTo>
                <a:close/>
                <a:moveTo>
                  <a:pt x="19916" y="16759"/>
                </a:moveTo>
                <a:lnTo>
                  <a:pt x="19916" y="18410"/>
                </a:lnTo>
                <a:lnTo>
                  <a:pt x="18987" y="18410"/>
                </a:lnTo>
                <a:lnTo>
                  <a:pt x="18987" y="16759"/>
                </a:lnTo>
                <a:lnTo>
                  <a:pt x="19916" y="16759"/>
                </a:lnTo>
                <a:close/>
                <a:moveTo>
                  <a:pt x="19916" y="15048"/>
                </a:moveTo>
                <a:lnTo>
                  <a:pt x="19916" y="16699"/>
                </a:lnTo>
                <a:lnTo>
                  <a:pt x="18987" y="16699"/>
                </a:lnTo>
                <a:lnTo>
                  <a:pt x="18987" y="15048"/>
                </a:lnTo>
                <a:lnTo>
                  <a:pt x="19916" y="15048"/>
                </a:lnTo>
                <a:close/>
                <a:moveTo>
                  <a:pt x="19916" y="13397"/>
                </a:moveTo>
                <a:lnTo>
                  <a:pt x="19916" y="14988"/>
                </a:lnTo>
                <a:lnTo>
                  <a:pt x="18987" y="14988"/>
                </a:lnTo>
                <a:lnTo>
                  <a:pt x="18987" y="13397"/>
                </a:lnTo>
                <a:lnTo>
                  <a:pt x="19916" y="13397"/>
                </a:lnTo>
                <a:close/>
                <a:moveTo>
                  <a:pt x="19916" y="11687"/>
                </a:moveTo>
                <a:lnTo>
                  <a:pt x="19916" y="13338"/>
                </a:lnTo>
                <a:lnTo>
                  <a:pt x="18987" y="13338"/>
                </a:lnTo>
                <a:lnTo>
                  <a:pt x="18987" y="11687"/>
                </a:lnTo>
                <a:lnTo>
                  <a:pt x="19916" y="11687"/>
                </a:lnTo>
                <a:close/>
                <a:moveTo>
                  <a:pt x="19916" y="9916"/>
                </a:moveTo>
                <a:lnTo>
                  <a:pt x="19916" y="11627"/>
                </a:lnTo>
                <a:lnTo>
                  <a:pt x="18987" y="11627"/>
                </a:lnTo>
                <a:lnTo>
                  <a:pt x="18987" y="9916"/>
                </a:lnTo>
                <a:lnTo>
                  <a:pt x="19916" y="9916"/>
                </a:lnTo>
                <a:close/>
                <a:moveTo>
                  <a:pt x="19916" y="8206"/>
                </a:moveTo>
                <a:lnTo>
                  <a:pt x="19916" y="9856"/>
                </a:lnTo>
                <a:lnTo>
                  <a:pt x="18987" y="9856"/>
                </a:lnTo>
                <a:lnTo>
                  <a:pt x="18987" y="8206"/>
                </a:lnTo>
                <a:lnTo>
                  <a:pt x="19916" y="8206"/>
                </a:lnTo>
                <a:close/>
                <a:moveTo>
                  <a:pt x="19916" y="6495"/>
                </a:moveTo>
                <a:lnTo>
                  <a:pt x="19916" y="8146"/>
                </a:lnTo>
                <a:lnTo>
                  <a:pt x="18987" y="8146"/>
                </a:lnTo>
                <a:lnTo>
                  <a:pt x="18987" y="6495"/>
                </a:lnTo>
                <a:lnTo>
                  <a:pt x="19916" y="6495"/>
                </a:lnTo>
                <a:close/>
                <a:moveTo>
                  <a:pt x="19916" y="4784"/>
                </a:moveTo>
                <a:lnTo>
                  <a:pt x="19916" y="6435"/>
                </a:lnTo>
                <a:lnTo>
                  <a:pt x="18987" y="6435"/>
                </a:lnTo>
                <a:lnTo>
                  <a:pt x="18987" y="4784"/>
                </a:lnTo>
                <a:lnTo>
                  <a:pt x="19916" y="4784"/>
                </a:lnTo>
                <a:close/>
                <a:moveTo>
                  <a:pt x="19916" y="3074"/>
                </a:moveTo>
                <a:lnTo>
                  <a:pt x="19916" y="4724"/>
                </a:lnTo>
                <a:lnTo>
                  <a:pt x="18987" y="4724"/>
                </a:lnTo>
                <a:lnTo>
                  <a:pt x="18987" y="3074"/>
                </a:lnTo>
                <a:lnTo>
                  <a:pt x="19916" y="3074"/>
                </a:lnTo>
                <a:close/>
                <a:moveTo>
                  <a:pt x="18987" y="3014"/>
                </a:moveTo>
                <a:lnTo>
                  <a:pt x="18987" y="1423"/>
                </a:lnTo>
                <a:lnTo>
                  <a:pt x="19916" y="1423"/>
                </a:lnTo>
                <a:lnTo>
                  <a:pt x="19916" y="3014"/>
                </a:lnTo>
                <a:lnTo>
                  <a:pt x="18987" y="3014"/>
                </a:lnTo>
                <a:close/>
                <a:moveTo>
                  <a:pt x="20879" y="18469"/>
                </a:moveTo>
                <a:lnTo>
                  <a:pt x="20879" y="20120"/>
                </a:lnTo>
                <a:lnTo>
                  <a:pt x="19950" y="20120"/>
                </a:lnTo>
                <a:lnTo>
                  <a:pt x="19950" y="18469"/>
                </a:lnTo>
                <a:lnTo>
                  <a:pt x="20879" y="18469"/>
                </a:lnTo>
                <a:close/>
                <a:moveTo>
                  <a:pt x="20879" y="16759"/>
                </a:moveTo>
                <a:lnTo>
                  <a:pt x="20879" y="18410"/>
                </a:lnTo>
                <a:lnTo>
                  <a:pt x="19950" y="18410"/>
                </a:lnTo>
                <a:lnTo>
                  <a:pt x="19950" y="16759"/>
                </a:lnTo>
                <a:lnTo>
                  <a:pt x="20879" y="16759"/>
                </a:lnTo>
                <a:close/>
                <a:moveTo>
                  <a:pt x="20879" y="15048"/>
                </a:moveTo>
                <a:lnTo>
                  <a:pt x="20879" y="16699"/>
                </a:lnTo>
                <a:lnTo>
                  <a:pt x="19950" y="16699"/>
                </a:lnTo>
                <a:lnTo>
                  <a:pt x="19950" y="15048"/>
                </a:lnTo>
                <a:lnTo>
                  <a:pt x="20879" y="15048"/>
                </a:lnTo>
                <a:close/>
                <a:moveTo>
                  <a:pt x="20879" y="13397"/>
                </a:moveTo>
                <a:lnTo>
                  <a:pt x="20879" y="14988"/>
                </a:lnTo>
                <a:lnTo>
                  <a:pt x="19950" y="14988"/>
                </a:lnTo>
                <a:lnTo>
                  <a:pt x="19950" y="13397"/>
                </a:lnTo>
                <a:lnTo>
                  <a:pt x="20879" y="13397"/>
                </a:lnTo>
                <a:close/>
                <a:moveTo>
                  <a:pt x="20879" y="11687"/>
                </a:moveTo>
                <a:lnTo>
                  <a:pt x="20879" y="13338"/>
                </a:lnTo>
                <a:lnTo>
                  <a:pt x="19950" y="13338"/>
                </a:lnTo>
                <a:lnTo>
                  <a:pt x="19950" y="11687"/>
                </a:lnTo>
                <a:lnTo>
                  <a:pt x="20879" y="11687"/>
                </a:lnTo>
                <a:close/>
                <a:moveTo>
                  <a:pt x="20879" y="9916"/>
                </a:moveTo>
                <a:lnTo>
                  <a:pt x="20879" y="11627"/>
                </a:lnTo>
                <a:lnTo>
                  <a:pt x="19950" y="11627"/>
                </a:lnTo>
                <a:lnTo>
                  <a:pt x="19950" y="9916"/>
                </a:lnTo>
                <a:lnTo>
                  <a:pt x="20879" y="9916"/>
                </a:lnTo>
                <a:close/>
                <a:moveTo>
                  <a:pt x="20879" y="8206"/>
                </a:moveTo>
                <a:lnTo>
                  <a:pt x="20879" y="9856"/>
                </a:lnTo>
                <a:lnTo>
                  <a:pt x="19950" y="9856"/>
                </a:lnTo>
                <a:lnTo>
                  <a:pt x="19950" y="8206"/>
                </a:lnTo>
                <a:lnTo>
                  <a:pt x="20879" y="8206"/>
                </a:lnTo>
                <a:close/>
                <a:moveTo>
                  <a:pt x="20879" y="6495"/>
                </a:moveTo>
                <a:lnTo>
                  <a:pt x="20879" y="8146"/>
                </a:lnTo>
                <a:lnTo>
                  <a:pt x="19950" y="8146"/>
                </a:lnTo>
                <a:lnTo>
                  <a:pt x="19950" y="6495"/>
                </a:lnTo>
                <a:lnTo>
                  <a:pt x="20879" y="6495"/>
                </a:lnTo>
                <a:close/>
                <a:moveTo>
                  <a:pt x="20879" y="4784"/>
                </a:moveTo>
                <a:lnTo>
                  <a:pt x="20879" y="6435"/>
                </a:lnTo>
                <a:lnTo>
                  <a:pt x="19950" y="6435"/>
                </a:lnTo>
                <a:lnTo>
                  <a:pt x="19950" y="4784"/>
                </a:lnTo>
                <a:lnTo>
                  <a:pt x="20879" y="4784"/>
                </a:lnTo>
                <a:close/>
                <a:moveTo>
                  <a:pt x="20879" y="3074"/>
                </a:moveTo>
                <a:lnTo>
                  <a:pt x="20879" y="4724"/>
                </a:lnTo>
                <a:lnTo>
                  <a:pt x="19950" y="4724"/>
                </a:lnTo>
                <a:lnTo>
                  <a:pt x="19950" y="3074"/>
                </a:lnTo>
                <a:lnTo>
                  <a:pt x="20879" y="3074"/>
                </a:lnTo>
                <a:close/>
                <a:moveTo>
                  <a:pt x="19950" y="3014"/>
                </a:moveTo>
                <a:lnTo>
                  <a:pt x="19950" y="1423"/>
                </a:lnTo>
                <a:lnTo>
                  <a:pt x="20879" y="1423"/>
                </a:lnTo>
                <a:lnTo>
                  <a:pt x="20879" y="3014"/>
                </a:lnTo>
                <a:lnTo>
                  <a:pt x="19950" y="3014"/>
                </a:lnTo>
                <a:close/>
              </a:path>
            </a:pathLst>
          </a:custGeom>
          <a:solidFill>
            <a:srgbClr val="76D4E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4" name="Google Shape;774;p46"/>
          <p:cNvSpPr/>
          <p:nvPr/>
        </p:nvSpPr>
        <p:spPr>
          <a:xfrm>
            <a:off x="532816" y="742137"/>
            <a:ext cx="6933833" cy="6120342"/>
          </a:xfrm>
          <a:custGeom>
            <a:avLst/>
            <a:gdLst/>
            <a:ahLst/>
            <a:cxnLst/>
            <a:rect l="l" t="t" r="r" b="b"/>
            <a:pathLst>
              <a:path w="21540" h="21532" extrusionOk="0">
                <a:moveTo>
                  <a:pt x="2526" y="21532"/>
                </a:moveTo>
                <a:lnTo>
                  <a:pt x="21540" y="21532"/>
                </a:lnTo>
                <a:lnTo>
                  <a:pt x="18525" y="749"/>
                </a:lnTo>
                <a:cubicBezTo>
                  <a:pt x="18454" y="263"/>
                  <a:pt x="18049" y="-68"/>
                  <a:pt x="17621" y="12"/>
                </a:cubicBezTo>
                <a:lnTo>
                  <a:pt x="661" y="3169"/>
                </a:lnTo>
                <a:cubicBezTo>
                  <a:pt x="233" y="3249"/>
                  <a:pt x="-60" y="3708"/>
                  <a:pt x="11" y="4193"/>
                </a:cubicBezTo>
                <a:lnTo>
                  <a:pt x="2526" y="21532"/>
                </a:lnTo>
                <a:close/>
              </a:path>
            </a:pathLst>
          </a:custGeom>
          <a:solidFill>
            <a:srgbClr val="D0D3D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5" name="Google Shape;775;p46"/>
          <p:cNvSpPr/>
          <p:nvPr/>
        </p:nvSpPr>
        <p:spPr>
          <a:xfrm>
            <a:off x="5432824" y="1351070"/>
            <a:ext cx="6234998" cy="5503322"/>
          </a:xfrm>
          <a:custGeom>
            <a:avLst/>
            <a:gdLst/>
            <a:ahLst/>
            <a:cxnLst/>
            <a:rect l="l" t="t" r="r" b="b"/>
            <a:pathLst>
              <a:path w="21541" h="21533" extrusionOk="0">
                <a:moveTo>
                  <a:pt x="19013" y="21533"/>
                </a:moveTo>
                <a:lnTo>
                  <a:pt x="0" y="21533"/>
                </a:lnTo>
                <a:lnTo>
                  <a:pt x="3014" y="748"/>
                </a:lnTo>
                <a:cubicBezTo>
                  <a:pt x="3083" y="261"/>
                  <a:pt x="3491" y="-67"/>
                  <a:pt x="3918" y="11"/>
                </a:cubicBezTo>
                <a:lnTo>
                  <a:pt x="20880" y="3168"/>
                </a:lnTo>
                <a:cubicBezTo>
                  <a:pt x="21311" y="3246"/>
                  <a:pt x="21600" y="3708"/>
                  <a:pt x="21531" y="4192"/>
                </a:cubicBezTo>
                <a:lnTo>
                  <a:pt x="19013" y="21533"/>
                </a:lnTo>
                <a:close/>
              </a:path>
            </a:pathLst>
          </a:custGeom>
          <a:solidFill>
            <a:srgbClr val="D0D3D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6" name="Google Shape;776;p46"/>
          <p:cNvSpPr/>
          <p:nvPr/>
        </p:nvSpPr>
        <p:spPr>
          <a:xfrm>
            <a:off x="789709" y="1065632"/>
            <a:ext cx="6433757" cy="5793433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859" y="21582"/>
                </a:moveTo>
                <a:lnTo>
                  <a:pt x="21600" y="21600"/>
                </a:lnTo>
                <a:lnTo>
                  <a:pt x="18406" y="0"/>
                </a:lnTo>
                <a:lnTo>
                  <a:pt x="0" y="3359"/>
                </a:lnTo>
                <a:close/>
              </a:path>
            </a:pathLst>
          </a:custGeom>
          <a:solidFill>
            <a:srgbClr val="FBFBF8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7" name="Google Shape;777;p46"/>
          <p:cNvSpPr/>
          <p:nvPr/>
        </p:nvSpPr>
        <p:spPr>
          <a:xfrm>
            <a:off x="1094177" y="2007576"/>
            <a:ext cx="337563" cy="337564"/>
          </a:xfrm>
          <a:custGeom>
            <a:avLst/>
            <a:gdLst/>
            <a:ahLst/>
            <a:cxnLst/>
            <a:rect l="l" t="t" r="r" b="b"/>
            <a:pathLst>
              <a:path w="20061" h="20061" extrusionOk="0">
                <a:moveTo>
                  <a:pt x="11671" y="19926"/>
                </a:moveTo>
                <a:cubicBezTo>
                  <a:pt x="17099" y="19021"/>
                  <a:pt x="20831" y="13875"/>
                  <a:pt x="19926" y="8390"/>
                </a:cubicBezTo>
                <a:cubicBezTo>
                  <a:pt x="19021" y="2962"/>
                  <a:pt x="13876" y="-770"/>
                  <a:pt x="8391" y="135"/>
                </a:cubicBezTo>
                <a:cubicBezTo>
                  <a:pt x="2963" y="1040"/>
                  <a:pt x="-769" y="6185"/>
                  <a:pt x="136" y="11670"/>
                </a:cubicBezTo>
                <a:cubicBezTo>
                  <a:pt x="1040" y="17098"/>
                  <a:pt x="6186" y="20830"/>
                  <a:pt x="11671" y="19926"/>
                </a:cubicBezTo>
                <a:close/>
              </a:path>
            </a:pathLst>
          </a:custGeom>
          <a:solidFill>
            <a:srgbClr val="D0D3D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8" name="Google Shape;778;p46"/>
          <p:cNvSpPr/>
          <p:nvPr/>
        </p:nvSpPr>
        <p:spPr>
          <a:xfrm>
            <a:off x="1037089" y="1322527"/>
            <a:ext cx="322409" cy="946299"/>
          </a:xfrm>
          <a:custGeom>
            <a:avLst/>
            <a:gdLst/>
            <a:ahLst/>
            <a:cxnLst/>
            <a:rect l="l" t="t" r="r" b="b"/>
            <a:pathLst>
              <a:path w="20618" h="21270" extrusionOk="0">
                <a:moveTo>
                  <a:pt x="5328" y="28"/>
                </a:moveTo>
                <a:lnTo>
                  <a:pt x="5328" y="28"/>
                </a:lnTo>
                <a:cubicBezTo>
                  <a:pt x="8796" y="-165"/>
                  <a:pt x="12082" y="669"/>
                  <a:pt x="12690" y="1867"/>
                </a:cubicBezTo>
                <a:lnTo>
                  <a:pt x="20539" y="18655"/>
                </a:lnTo>
                <a:cubicBezTo>
                  <a:pt x="21087" y="19874"/>
                  <a:pt x="18714" y="21029"/>
                  <a:pt x="15246" y="21242"/>
                </a:cubicBezTo>
                <a:lnTo>
                  <a:pt x="15246" y="21242"/>
                </a:lnTo>
                <a:cubicBezTo>
                  <a:pt x="11778" y="21435"/>
                  <a:pt x="8492" y="20601"/>
                  <a:pt x="7944" y="19382"/>
                </a:cubicBezTo>
                <a:lnTo>
                  <a:pt x="95" y="2594"/>
                </a:lnTo>
                <a:cubicBezTo>
                  <a:pt x="-513" y="1396"/>
                  <a:pt x="1860" y="241"/>
                  <a:pt x="5328" y="28"/>
                </a:cubicBezTo>
                <a:close/>
              </a:path>
            </a:pathLst>
          </a:custGeom>
          <a:solidFill>
            <a:srgbClr val="404042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79" name="Google Shape;779;p46"/>
          <p:cNvSpPr/>
          <p:nvPr/>
        </p:nvSpPr>
        <p:spPr>
          <a:xfrm>
            <a:off x="1750683" y="1893401"/>
            <a:ext cx="337589" cy="337562"/>
          </a:xfrm>
          <a:custGeom>
            <a:avLst/>
            <a:gdLst/>
            <a:ahLst/>
            <a:cxnLst/>
            <a:rect l="l" t="t" r="r" b="b"/>
            <a:pathLst>
              <a:path w="20063" h="20061" extrusionOk="0">
                <a:moveTo>
                  <a:pt x="8392" y="136"/>
                </a:moveTo>
                <a:cubicBezTo>
                  <a:pt x="13877" y="-769"/>
                  <a:pt x="19022" y="2963"/>
                  <a:pt x="19927" y="8391"/>
                </a:cubicBezTo>
                <a:cubicBezTo>
                  <a:pt x="20832" y="13876"/>
                  <a:pt x="17100" y="19021"/>
                  <a:pt x="11672" y="19926"/>
                </a:cubicBezTo>
                <a:cubicBezTo>
                  <a:pt x="6187" y="20831"/>
                  <a:pt x="1041" y="17099"/>
                  <a:pt x="136" y="11671"/>
                </a:cubicBezTo>
                <a:cubicBezTo>
                  <a:pt x="-768" y="6186"/>
                  <a:pt x="2907" y="1041"/>
                  <a:pt x="8392" y="136"/>
                </a:cubicBezTo>
                <a:close/>
              </a:path>
            </a:pathLst>
          </a:custGeom>
          <a:solidFill>
            <a:srgbClr val="D0D3D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0" name="Google Shape;780;p46"/>
          <p:cNvSpPr/>
          <p:nvPr/>
        </p:nvSpPr>
        <p:spPr>
          <a:xfrm>
            <a:off x="1703110" y="1208352"/>
            <a:ext cx="322409" cy="946299"/>
          </a:xfrm>
          <a:custGeom>
            <a:avLst/>
            <a:gdLst/>
            <a:ahLst/>
            <a:cxnLst/>
            <a:rect l="l" t="t" r="r" b="b"/>
            <a:pathLst>
              <a:path w="20618" h="21270" extrusionOk="0">
                <a:moveTo>
                  <a:pt x="5328" y="28"/>
                </a:moveTo>
                <a:cubicBezTo>
                  <a:pt x="5328" y="28"/>
                  <a:pt x="5328" y="28"/>
                  <a:pt x="5328" y="28"/>
                </a:cubicBezTo>
                <a:cubicBezTo>
                  <a:pt x="8796" y="-165"/>
                  <a:pt x="12082" y="669"/>
                  <a:pt x="12690" y="1867"/>
                </a:cubicBezTo>
                <a:cubicBezTo>
                  <a:pt x="15307" y="7470"/>
                  <a:pt x="17923" y="13052"/>
                  <a:pt x="20539" y="18655"/>
                </a:cubicBezTo>
                <a:cubicBezTo>
                  <a:pt x="21087" y="19874"/>
                  <a:pt x="18714" y="21029"/>
                  <a:pt x="15246" y="21242"/>
                </a:cubicBezTo>
                <a:cubicBezTo>
                  <a:pt x="15246" y="21242"/>
                  <a:pt x="15246" y="21242"/>
                  <a:pt x="15246" y="21242"/>
                </a:cubicBezTo>
                <a:cubicBezTo>
                  <a:pt x="11778" y="21435"/>
                  <a:pt x="8492" y="20601"/>
                  <a:pt x="7944" y="19382"/>
                </a:cubicBezTo>
                <a:cubicBezTo>
                  <a:pt x="5328" y="13800"/>
                  <a:pt x="2712" y="8197"/>
                  <a:pt x="95" y="2594"/>
                </a:cubicBezTo>
                <a:cubicBezTo>
                  <a:pt x="-513" y="1396"/>
                  <a:pt x="1860" y="241"/>
                  <a:pt x="5328" y="28"/>
                </a:cubicBezTo>
                <a:close/>
              </a:path>
            </a:pathLst>
          </a:custGeom>
          <a:solidFill>
            <a:srgbClr val="404042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1" name="Google Shape;781;p46"/>
          <p:cNvSpPr/>
          <p:nvPr/>
        </p:nvSpPr>
        <p:spPr>
          <a:xfrm>
            <a:off x="2416703" y="1788740"/>
            <a:ext cx="337589" cy="337562"/>
          </a:xfrm>
          <a:custGeom>
            <a:avLst/>
            <a:gdLst/>
            <a:ahLst/>
            <a:cxnLst/>
            <a:rect l="l" t="t" r="r" b="b"/>
            <a:pathLst>
              <a:path w="20063" h="20061" extrusionOk="0">
                <a:moveTo>
                  <a:pt x="8392" y="136"/>
                </a:moveTo>
                <a:cubicBezTo>
                  <a:pt x="13877" y="-769"/>
                  <a:pt x="19022" y="2963"/>
                  <a:pt x="19927" y="8391"/>
                </a:cubicBezTo>
                <a:cubicBezTo>
                  <a:pt x="20832" y="13876"/>
                  <a:pt x="17100" y="19021"/>
                  <a:pt x="11672" y="19926"/>
                </a:cubicBezTo>
                <a:cubicBezTo>
                  <a:pt x="6187" y="20831"/>
                  <a:pt x="1041" y="17099"/>
                  <a:pt x="136" y="11671"/>
                </a:cubicBezTo>
                <a:cubicBezTo>
                  <a:pt x="-768" y="6186"/>
                  <a:pt x="2907" y="1040"/>
                  <a:pt x="8392" y="136"/>
                </a:cubicBezTo>
                <a:close/>
              </a:path>
            </a:pathLst>
          </a:custGeom>
          <a:solidFill>
            <a:srgbClr val="D0D3D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2" name="Google Shape;782;p46"/>
          <p:cNvSpPr/>
          <p:nvPr/>
        </p:nvSpPr>
        <p:spPr>
          <a:xfrm>
            <a:off x="2359615" y="1103691"/>
            <a:ext cx="323102" cy="946299"/>
          </a:xfrm>
          <a:custGeom>
            <a:avLst/>
            <a:gdLst/>
            <a:ahLst/>
            <a:cxnLst/>
            <a:rect l="l" t="t" r="r" b="b"/>
            <a:pathLst>
              <a:path w="20662" h="21270" extrusionOk="0">
                <a:moveTo>
                  <a:pt x="5372" y="28"/>
                </a:moveTo>
                <a:lnTo>
                  <a:pt x="5372" y="28"/>
                </a:lnTo>
                <a:cubicBezTo>
                  <a:pt x="8840" y="-165"/>
                  <a:pt x="12126" y="669"/>
                  <a:pt x="12734" y="1867"/>
                </a:cubicBezTo>
                <a:cubicBezTo>
                  <a:pt x="15351" y="7470"/>
                  <a:pt x="17967" y="13052"/>
                  <a:pt x="20583" y="18655"/>
                </a:cubicBezTo>
                <a:cubicBezTo>
                  <a:pt x="21131" y="19874"/>
                  <a:pt x="18758" y="21029"/>
                  <a:pt x="15290" y="21242"/>
                </a:cubicBezTo>
                <a:lnTo>
                  <a:pt x="15290" y="21242"/>
                </a:lnTo>
                <a:cubicBezTo>
                  <a:pt x="11822" y="21435"/>
                  <a:pt x="8536" y="20601"/>
                  <a:pt x="7928" y="19382"/>
                </a:cubicBezTo>
                <a:cubicBezTo>
                  <a:pt x="5311" y="13779"/>
                  <a:pt x="2695" y="8197"/>
                  <a:pt x="79" y="2594"/>
                </a:cubicBezTo>
                <a:cubicBezTo>
                  <a:pt x="-469" y="1396"/>
                  <a:pt x="1904" y="241"/>
                  <a:pt x="5372" y="28"/>
                </a:cubicBezTo>
                <a:close/>
              </a:path>
            </a:pathLst>
          </a:custGeom>
          <a:solidFill>
            <a:srgbClr val="404042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3" name="Google Shape;783;p46"/>
          <p:cNvSpPr/>
          <p:nvPr/>
        </p:nvSpPr>
        <p:spPr>
          <a:xfrm>
            <a:off x="3073209" y="1684080"/>
            <a:ext cx="337589" cy="337562"/>
          </a:xfrm>
          <a:custGeom>
            <a:avLst/>
            <a:gdLst/>
            <a:ahLst/>
            <a:cxnLst/>
            <a:rect l="l" t="t" r="r" b="b"/>
            <a:pathLst>
              <a:path w="20063" h="20061" extrusionOk="0">
                <a:moveTo>
                  <a:pt x="8392" y="136"/>
                </a:moveTo>
                <a:cubicBezTo>
                  <a:pt x="13877" y="-769"/>
                  <a:pt x="19022" y="2963"/>
                  <a:pt x="19927" y="8391"/>
                </a:cubicBezTo>
                <a:cubicBezTo>
                  <a:pt x="20832" y="13876"/>
                  <a:pt x="17100" y="19021"/>
                  <a:pt x="11672" y="19926"/>
                </a:cubicBezTo>
                <a:cubicBezTo>
                  <a:pt x="6187" y="20831"/>
                  <a:pt x="1041" y="17099"/>
                  <a:pt x="136" y="11671"/>
                </a:cubicBezTo>
                <a:cubicBezTo>
                  <a:pt x="-768" y="6186"/>
                  <a:pt x="2907" y="1041"/>
                  <a:pt x="8392" y="136"/>
                </a:cubicBezTo>
                <a:close/>
              </a:path>
            </a:pathLst>
          </a:custGeom>
          <a:solidFill>
            <a:srgbClr val="D0D3D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4" name="Google Shape;784;p46"/>
          <p:cNvSpPr/>
          <p:nvPr/>
        </p:nvSpPr>
        <p:spPr>
          <a:xfrm>
            <a:off x="3025635" y="999031"/>
            <a:ext cx="323102" cy="946299"/>
          </a:xfrm>
          <a:custGeom>
            <a:avLst/>
            <a:gdLst/>
            <a:ahLst/>
            <a:cxnLst/>
            <a:rect l="l" t="t" r="r" b="b"/>
            <a:pathLst>
              <a:path w="20662" h="21270" extrusionOk="0">
                <a:moveTo>
                  <a:pt x="5372" y="28"/>
                </a:moveTo>
                <a:lnTo>
                  <a:pt x="5372" y="28"/>
                </a:lnTo>
                <a:cubicBezTo>
                  <a:pt x="8840" y="-165"/>
                  <a:pt x="12126" y="669"/>
                  <a:pt x="12734" y="1867"/>
                </a:cubicBezTo>
                <a:cubicBezTo>
                  <a:pt x="15351" y="7470"/>
                  <a:pt x="17967" y="13052"/>
                  <a:pt x="20583" y="18655"/>
                </a:cubicBezTo>
                <a:cubicBezTo>
                  <a:pt x="21131" y="19874"/>
                  <a:pt x="18758" y="21029"/>
                  <a:pt x="15290" y="21242"/>
                </a:cubicBezTo>
                <a:lnTo>
                  <a:pt x="15290" y="21242"/>
                </a:lnTo>
                <a:cubicBezTo>
                  <a:pt x="11822" y="21435"/>
                  <a:pt x="8536" y="20601"/>
                  <a:pt x="7928" y="19382"/>
                </a:cubicBezTo>
                <a:cubicBezTo>
                  <a:pt x="5311" y="13800"/>
                  <a:pt x="2695" y="8197"/>
                  <a:pt x="79" y="2594"/>
                </a:cubicBezTo>
                <a:cubicBezTo>
                  <a:pt x="-469" y="1396"/>
                  <a:pt x="1904" y="220"/>
                  <a:pt x="5372" y="28"/>
                </a:cubicBezTo>
                <a:close/>
              </a:path>
            </a:pathLst>
          </a:custGeom>
          <a:solidFill>
            <a:srgbClr val="404042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5" name="Google Shape;785;p46"/>
          <p:cNvSpPr/>
          <p:nvPr/>
        </p:nvSpPr>
        <p:spPr>
          <a:xfrm>
            <a:off x="3739230" y="1569905"/>
            <a:ext cx="337589" cy="337562"/>
          </a:xfrm>
          <a:custGeom>
            <a:avLst/>
            <a:gdLst/>
            <a:ahLst/>
            <a:cxnLst/>
            <a:rect l="l" t="t" r="r" b="b"/>
            <a:pathLst>
              <a:path w="20063" h="20061" extrusionOk="0">
                <a:moveTo>
                  <a:pt x="8392" y="136"/>
                </a:moveTo>
                <a:cubicBezTo>
                  <a:pt x="13877" y="-769"/>
                  <a:pt x="19022" y="2963"/>
                  <a:pt x="19927" y="8391"/>
                </a:cubicBezTo>
                <a:cubicBezTo>
                  <a:pt x="20832" y="13876"/>
                  <a:pt x="17100" y="19021"/>
                  <a:pt x="11672" y="19926"/>
                </a:cubicBezTo>
                <a:cubicBezTo>
                  <a:pt x="6187" y="20831"/>
                  <a:pt x="1041" y="17099"/>
                  <a:pt x="136" y="11671"/>
                </a:cubicBezTo>
                <a:cubicBezTo>
                  <a:pt x="-768" y="6185"/>
                  <a:pt x="2907" y="984"/>
                  <a:pt x="8392" y="136"/>
                </a:cubicBezTo>
                <a:close/>
              </a:path>
            </a:pathLst>
          </a:custGeom>
          <a:solidFill>
            <a:srgbClr val="D0D3D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6" name="Google Shape;786;p46"/>
          <p:cNvSpPr/>
          <p:nvPr/>
        </p:nvSpPr>
        <p:spPr>
          <a:xfrm>
            <a:off x="3682141" y="884856"/>
            <a:ext cx="323102" cy="946299"/>
          </a:xfrm>
          <a:custGeom>
            <a:avLst/>
            <a:gdLst/>
            <a:ahLst/>
            <a:cxnLst/>
            <a:rect l="l" t="t" r="r" b="b"/>
            <a:pathLst>
              <a:path w="20662" h="21270" extrusionOk="0">
                <a:moveTo>
                  <a:pt x="5372" y="28"/>
                </a:moveTo>
                <a:lnTo>
                  <a:pt x="5372" y="28"/>
                </a:lnTo>
                <a:cubicBezTo>
                  <a:pt x="8840" y="-165"/>
                  <a:pt x="12126" y="669"/>
                  <a:pt x="12734" y="1867"/>
                </a:cubicBezTo>
                <a:cubicBezTo>
                  <a:pt x="15351" y="7470"/>
                  <a:pt x="17967" y="13052"/>
                  <a:pt x="20583" y="18655"/>
                </a:cubicBezTo>
                <a:cubicBezTo>
                  <a:pt x="21131" y="19874"/>
                  <a:pt x="18758" y="21029"/>
                  <a:pt x="15290" y="21242"/>
                </a:cubicBezTo>
                <a:lnTo>
                  <a:pt x="15290" y="21242"/>
                </a:lnTo>
                <a:cubicBezTo>
                  <a:pt x="11822" y="21435"/>
                  <a:pt x="8536" y="20601"/>
                  <a:pt x="7928" y="19382"/>
                </a:cubicBezTo>
                <a:cubicBezTo>
                  <a:pt x="5311" y="13779"/>
                  <a:pt x="2695" y="8197"/>
                  <a:pt x="79" y="2594"/>
                </a:cubicBezTo>
                <a:cubicBezTo>
                  <a:pt x="-469" y="1375"/>
                  <a:pt x="1904" y="220"/>
                  <a:pt x="5372" y="28"/>
                </a:cubicBezTo>
                <a:close/>
              </a:path>
            </a:pathLst>
          </a:custGeom>
          <a:solidFill>
            <a:srgbClr val="404042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7" name="Google Shape;787;p46"/>
          <p:cNvSpPr/>
          <p:nvPr/>
        </p:nvSpPr>
        <p:spPr>
          <a:xfrm>
            <a:off x="4395736" y="1465245"/>
            <a:ext cx="337589" cy="337562"/>
          </a:xfrm>
          <a:custGeom>
            <a:avLst/>
            <a:gdLst/>
            <a:ahLst/>
            <a:cxnLst/>
            <a:rect l="l" t="t" r="r" b="b"/>
            <a:pathLst>
              <a:path w="20063" h="20061" extrusionOk="0">
                <a:moveTo>
                  <a:pt x="8392" y="136"/>
                </a:moveTo>
                <a:cubicBezTo>
                  <a:pt x="13877" y="-769"/>
                  <a:pt x="19022" y="2963"/>
                  <a:pt x="19927" y="8391"/>
                </a:cubicBezTo>
                <a:cubicBezTo>
                  <a:pt x="20832" y="13876"/>
                  <a:pt x="17100" y="19021"/>
                  <a:pt x="11672" y="19926"/>
                </a:cubicBezTo>
                <a:cubicBezTo>
                  <a:pt x="6187" y="20831"/>
                  <a:pt x="1041" y="17099"/>
                  <a:pt x="136" y="11671"/>
                </a:cubicBezTo>
                <a:cubicBezTo>
                  <a:pt x="-768" y="6185"/>
                  <a:pt x="2907" y="1040"/>
                  <a:pt x="8392" y="136"/>
                </a:cubicBezTo>
                <a:close/>
              </a:path>
            </a:pathLst>
          </a:custGeom>
          <a:solidFill>
            <a:srgbClr val="D0D3D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8" name="Google Shape;788;p46"/>
          <p:cNvSpPr/>
          <p:nvPr/>
        </p:nvSpPr>
        <p:spPr>
          <a:xfrm>
            <a:off x="4348162" y="780196"/>
            <a:ext cx="323102" cy="946299"/>
          </a:xfrm>
          <a:custGeom>
            <a:avLst/>
            <a:gdLst/>
            <a:ahLst/>
            <a:cxnLst/>
            <a:rect l="l" t="t" r="r" b="b"/>
            <a:pathLst>
              <a:path w="20662" h="21270" extrusionOk="0">
                <a:moveTo>
                  <a:pt x="5372" y="28"/>
                </a:moveTo>
                <a:lnTo>
                  <a:pt x="5372" y="28"/>
                </a:lnTo>
                <a:cubicBezTo>
                  <a:pt x="8840" y="-165"/>
                  <a:pt x="12126" y="669"/>
                  <a:pt x="12734" y="1867"/>
                </a:cubicBezTo>
                <a:cubicBezTo>
                  <a:pt x="15351" y="7470"/>
                  <a:pt x="17967" y="13052"/>
                  <a:pt x="20583" y="18655"/>
                </a:cubicBezTo>
                <a:cubicBezTo>
                  <a:pt x="21131" y="19874"/>
                  <a:pt x="18758" y="21029"/>
                  <a:pt x="15290" y="21242"/>
                </a:cubicBezTo>
                <a:lnTo>
                  <a:pt x="15290" y="21242"/>
                </a:lnTo>
                <a:cubicBezTo>
                  <a:pt x="11822" y="21435"/>
                  <a:pt x="8536" y="20601"/>
                  <a:pt x="7928" y="19382"/>
                </a:cubicBezTo>
                <a:cubicBezTo>
                  <a:pt x="5311" y="13800"/>
                  <a:pt x="2695" y="8197"/>
                  <a:pt x="79" y="2594"/>
                </a:cubicBezTo>
                <a:cubicBezTo>
                  <a:pt x="-469" y="1375"/>
                  <a:pt x="1904" y="220"/>
                  <a:pt x="5372" y="28"/>
                </a:cubicBezTo>
                <a:close/>
              </a:path>
            </a:pathLst>
          </a:custGeom>
          <a:solidFill>
            <a:srgbClr val="404042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89" name="Google Shape;789;p46"/>
          <p:cNvSpPr/>
          <p:nvPr/>
        </p:nvSpPr>
        <p:spPr>
          <a:xfrm>
            <a:off x="5061756" y="1351070"/>
            <a:ext cx="337827" cy="337562"/>
          </a:xfrm>
          <a:custGeom>
            <a:avLst/>
            <a:gdLst/>
            <a:ahLst/>
            <a:cxnLst/>
            <a:rect l="l" t="t" r="r" b="b"/>
            <a:pathLst>
              <a:path w="20024" h="20061" extrusionOk="0">
                <a:moveTo>
                  <a:pt x="8385" y="136"/>
                </a:moveTo>
                <a:cubicBezTo>
                  <a:pt x="13855" y="-769"/>
                  <a:pt x="18987" y="2963"/>
                  <a:pt x="19890" y="8391"/>
                </a:cubicBezTo>
                <a:cubicBezTo>
                  <a:pt x="20792" y="13876"/>
                  <a:pt x="17070" y="19021"/>
                  <a:pt x="11656" y="19926"/>
                </a:cubicBezTo>
                <a:cubicBezTo>
                  <a:pt x="6185" y="20831"/>
                  <a:pt x="1053" y="17099"/>
                  <a:pt x="151" y="11671"/>
                </a:cubicBezTo>
                <a:cubicBezTo>
                  <a:pt x="-808" y="6186"/>
                  <a:pt x="2914" y="1040"/>
                  <a:pt x="8385" y="136"/>
                </a:cubicBezTo>
                <a:close/>
              </a:path>
            </a:pathLst>
          </a:custGeom>
          <a:solidFill>
            <a:srgbClr val="D0D3D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0" name="Google Shape;790;p46"/>
          <p:cNvSpPr/>
          <p:nvPr/>
        </p:nvSpPr>
        <p:spPr>
          <a:xfrm>
            <a:off x="5004669" y="666021"/>
            <a:ext cx="322882" cy="946299"/>
          </a:xfrm>
          <a:custGeom>
            <a:avLst/>
            <a:gdLst/>
            <a:ahLst/>
            <a:cxnLst/>
            <a:rect l="l" t="t" r="r" b="b"/>
            <a:pathLst>
              <a:path w="20706" h="21270" extrusionOk="0">
                <a:moveTo>
                  <a:pt x="5374" y="28"/>
                </a:moveTo>
                <a:lnTo>
                  <a:pt x="5374" y="28"/>
                </a:lnTo>
                <a:cubicBezTo>
                  <a:pt x="8852" y="-165"/>
                  <a:pt x="12147" y="669"/>
                  <a:pt x="12757" y="1867"/>
                </a:cubicBezTo>
                <a:cubicBezTo>
                  <a:pt x="15380" y="7470"/>
                  <a:pt x="18004" y="13052"/>
                  <a:pt x="20628" y="18655"/>
                </a:cubicBezTo>
                <a:cubicBezTo>
                  <a:pt x="21177" y="19874"/>
                  <a:pt x="18797" y="21029"/>
                  <a:pt x="15319" y="21242"/>
                </a:cubicBezTo>
                <a:lnTo>
                  <a:pt x="15319" y="21242"/>
                </a:lnTo>
                <a:cubicBezTo>
                  <a:pt x="11841" y="21435"/>
                  <a:pt x="8546" y="20601"/>
                  <a:pt x="7936" y="19382"/>
                </a:cubicBezTo>
                <a:cubicBezTo>
                  <a:pt x="5313" y="13779"/>
                  <a:pt x="2689" y="8197"/>
                  <a:pt x="65" y="2594"/>
                </a:cubicBezTo>
                <a:cubicBezTo>
                  <a:pt x="-423" y="1375"/>
                  <a:pt x="1896" y="220"/>
                  <a:pt x="5374" y="28"/>
                </a:cubicBezTo>
                <a:close/>
              </a:path>
            </a:pathLst>
          </a:custGeom>
          <a:solidFill>
            <a:srgbClr val="404042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1" name="Google Shape;791;p46"/>
          <p:cNvSpPr/>
          <p:nvPr/>
        </p:nvSpPr>
        <p:spPr>
          <a:xfrm>
            <a:off x="5718262" y="1246410"/>
            <a:ext cx="337563" cy="337565"/>
          </a:xfrm>
          <a:custGeom>
            <a:avLst/>
            <a:gdLst/>
            <a:ahLst/>
            <a:cxnLst/>
            <a:rect l="l" t="t" r="r" b="b"/>
            <a:pathLst>
              <a:path w="20061" h="20061" extrusionOk="0">
                <a:moveTo>
                  <a:pt x="11671" y="19925"/>
                </a:moveTo>
                <a:cubicBezTo>
                  <a:pt x="17099" y="19021"/>
                  <a:pt x="20831" y="13875"/>
                  <a:pt x="19926" y="8390"/>
                </a:cubicBezTo>
                <a:cubicBezTo>
                  <a:pt x="19021" y="2962"/>
                  <a:pt x="13876" y="-770"/>
                  <a:pt x="8391" y="135"/>
                </a:cubicBezTo>
                <a:cubicBezTo>
                  <a:pt x="2963" y="1039"/>
                  <a:pt x="-769" y="6185"/>
                  <a:pt x="136" y="11670"/>
                </a:cubicBezTo>
                <a:cubicBezTo>
                  <a:pt x="1041" y="17098"/>
                  <a:pt x="6242" y="20830"/>
                  <a:pt x="11671" y="19925"/>
                </a:cubicBezTo>
                <a:close/>
              </a:path>
            </a:pathLst>
          </a:custGeom>
          <a:solidFill>
            <a:srgbClr val="D0D3D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2" name="Google Shape;792;p46"/>
          <p:cNvSpPr/>
          <p:nvPr/>
        </p:nvSpPr>
        <p:spPr>
          <a:xfrm>
            <a:off x="5670689" y="561360"/>
            <a:ext cx="323101" cy="946299"/>
          </a:xfrm>
          <a:custGeom>
            <a:avLst/>
            <a:gdLst/>
            <a:ahLst/>
            <a:cxnLst/>
            <a:rect l="l" t="t" r="r" b="b"/>
            <a:pathLst>
              <a:path w="20662" h="21270" extrusionOk="0">
                <a:moveTo>
                  <a:pt x="5372" y="28"/>
                </a:moveTo>
                <a:lnTo>
                  <a:pt x="5372" y="28"/>
                </a:lnTo>
                <a:cubicBezTo>
                  <a:pt x="8840" y="-165"/>
                  <a:pt x="12126" y="669"/>
                  <a:pt x="12734" y="1867"/>
                </a:cubicBezTo>
                <a:lnTo>
                  <a:pt x="20583" y="18655"/>
                </a:lnTo>
                <a:cubicBezTo>
                  <a:pt x="21131" y="19874"/>
                  <a:pt x="18758" y="21029"/>
                  <a:pt x="15290" y="21242"/>
                </a:cubicBezTo>
                <a:lnTo>
                  <a:pt x="15290" y="21242"/>
                </a:lnTo>
                <a:cubicBezTo>
                  <a:pt x="11822" y="21435"/>
                  <a:pt x="8536" y="20601"/>
                  <a:pt x="7928" y="19382"/>
                </a:cubicBezTo>
                <a:lnTo>
                  <a:pt x="79" y="2594"/>
                </a:lnTo>
                <a:cubicBezTo>
                  <a:pt x="-469" y="1396"/>
                  <a:pt x="1904" y="241"/>
                  <a:pt x="5372" y="28"/>
                </a:cubicBezTo>
                <a:close/>
              </a:path>
            </a:pathLst>
          </a:custGeom>
          <a:solidFill>
            <a:srgbClr val="404042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3" name="Google Shape;793;p46"/>
          <p:cNvSpPr/>
          <p:nvPr/>
        </p:nvSpPr>
        <p:spPr>
          <a:xfrm>
            <a:off x="1370099" y="2568936"/>
            <a:ext cx="5349094" cy="4156915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19410" y="376"/>
                </a:moveTo>
                <a:lnTo>
                  <a:pt x="50" y="4469"/>
                </a:lnTo>
                <a:lnTo>
                  <a:pt x="0" y="4094"/>
                </a:lnTo>
                <a:lnTo>
                  <a:pt x="19360" y="0"/>
                </a:lnTo>
                <a:lnTo>
                  <a:pt x="19410" y="376"/>
                </a:lnTo>
                <a:close/>
                <a:moveTo>
                  <a:pt x="19909" y="4281"/>
                </a:moveTo>
                <a:cubicBezTo>
                  <a:pt x="13455" y="5646"/>
                  <a:pt x="7000" y="7010"/>
                  <a:pt x="549" y="8375"/>
                </a:cubicBezTo>
                <a:cubicBezTo>
                  <a:pt x="565" y="8499"/>
                  <a:pt x="580" y="8627"/>
                  <a:pt x="599" y="8751"/>
                </a:cubicBezTo>
                <a:cubicBezTo>
                  <a:pt x="7054" y="7386"/>
                  <a:pt x="13509" y="6022"/>
                  <a:pt x="19959" y="4657"/>
                </a:cubicBezTo>
                <a:cubicBezTo>
                  <a:pt x="19940" y="4534"/>
                  <a:pt x="19925" y="4405"/>
                  <a:pt x="19909" y="4281"/>
                </a:cubicBezTo>
                <a:close/>
                <a:moveTo>
                  <a:pt x="20455" y="8563"/>
                </a:moveTo>
                <a:cubicBezTo>
                  <a:pt x="14000" y="9927"/>
                  <a:pt x="7546" y="11292"/>
                  <a:pt x="1095" y="12656"/>
                </a:cubicBezTo>
                <a:cubicBezTo>
                  <a:pt x="1110" y="12780"/>
                  <a:pt x="1126" y="12909"/>
                  <a:pt x="1145" y="13032"/>
                </a:cubicBezTo>
                <a:cubicBezTo>
                  <a:pt x="7600" y="11668"/>
                  <a:pt x="14054" y="10303"/>
                  <a:pt x="20505" y="8939"/>
                </a:cubicBezTo>
                <a:cubicBezTo>
                  <a:pt x="20486" y="8815"/>
                  <a:pt x="20470" y="8691"/>
                  <a:pt x="20455" y="8563"/>
                </a:cubicBezTo>
                <a:close/>
                <a:moveTo>
                  <a:pt x="21001" y="12844"/>
                </a:moveTo>
                <a:cubicBezTo>
                  <a:pt x="14546" y="14209"/>
                  <a:pt x="8091" y="15573"/>
                  <a:pt x="1641" y="16938"/>
                </a:cubicBezTo>
                <a:cubicBezTo>
                  <a:pt x="1656" y="17061"/>
                  <a:pt x="1671" y="17190"/>
                  <a:pt x="1691" y="17314"/>
                </a:cubicBezTo>
                <a:cubicBezTo>
                  <a:pt x="8145" y="15949"/>
                  <a:pt x="14600" y="14585"/>
                  <a:pt x="21051" y="13220"/>
                </a:cubicBezTo>
                <a:cubicBezTo>
                  <a:pt x="21035" y="13096"/>
                  <a:pt x="21020" y="12973"/>
                  <a:pt x="21001" y="12844"/>
                </a:cubicBezTo>
                <a:close/>
                <a:moveTo>
                  <a:pt x="21550" y="17131"/>
                </a:moveTo>
                <a:cubicBezTo>
                  <a:pt x="15095" y="18495"/>
                  <a:pt x="8641" y="19860"/>
                  <a:pt x="2190" y="21224"/>
                </a:cubicBezTo>
                <a:cubicBezTo>
                  <a:pt x="2205" y="21348"/>
                  <a:pt x="2221" y="21476"/>
                  <a:pt x="2240" y="21600"/>
                </a:cubicBezTo>
                <a:cubicBezTo>
                  <a:pt x="8695" y="20235"/>
                  <a:pt x="15149" y="18871"/>
                  <a:pt x="21600" y="17506"/>
                </a:cubicBezTo>
                <a:cubicBezTo>
                  <a:pt x="21581" y="17383"/>
                  <a:pt x="21565" y="17254"/>
                  <a:pt x="21550" y="17131"/>
                </a:cubicBezTo>
                <a:close/>
              </a:path>
            </a:pathLst>
          </a:custGeom>
          <a:solidFill>
            <a:srgbClr val="E8EAE9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4" name="Google Shape;794;p46"/>
          <p:cNvSpPr/>
          <p:nvPr/>
        </p:nvSpPr>
        <p:spPr>
          <a:xfrm>
            <a:off x="1313011" y="1798256"/>
            <a:ext cx="4842922" cy="1315780"/>
          </a:xfrm>
          <a:custGeom>
            <a:avLst/>
            <a:gdLst/>
            <a:ahLst/>
            <a:cxnLst/>
            <a:rect l="l" t="t" r="r" b="b"/>
            <a:pathLst>
              <a:path w="21600" h="21459" extrusionOk="0">
                <a:moveTo>
                  <a:pt x="1744" y="21405"/>
                </a:moveTo>
                <a:cubicBezTo>
                  <a:pt x="3611" y="20644"/>
                  <a:pt x="5453" y="19155"/>
                  <a:pt x="7286" y="17665"/>
                </a:cubicBezTo>
                <a:cubicBezTo>
                  <a:pt x="8967" y="16284"/>
                  <a:pt x="10651" y="15012"/>
                  <a:pt x="12340" y="13817"/>
                </a:cubicBezTo>
                <a:cubicBezTo>
                  <a:pt x="13304" y="13134"/>
                  <a:pt x="14267" y="12483"/>
                  <a:pt x="15230" y="11846"/>
                </a:cubicBezTo>
                <a:cubicBezTo>
                  <a:pt x="15056" y="11970"/>
                  <a:pt x="14878" y="12079"/>
                  <a:pt x="14704" y="12203"/>
                </a:cubicBezTo>
                <a:cubicBezTo>
                  <a:pt x="15931" y="11381"/>
                  <a:pt x="17157" y="10481"/>
                  <a:pt x="18388" y="9767"/>
                </a:cubicBezTo>
                <a:cubicBezTo>
                  <a:pt x="18736" y="9565"/>
                  <a:pt x="19084" y="9410"/>
                  <a:pt x="19432" y="9317"/>
                </a:cubicBezTo>
                <a:cubicBezTo>
                  <a:pt x="19703" y="9239"/>
                  <a:pt x="19962" y="9007"/>
                  <a:pt x="20212" y="8634"/>
                </a:cubicBezTo>
                <a:cubicBezTo>
                  <a:pt x="20458" y="8370"/>
                  <a:pt x="20688" y="7967"/>
                  <a:pt x="20896" y="7424"/>
                </a:cubicBezTo>
                <a:cubicBezTo>
                  <a:pt x="21087" y="7005"/>
                  <a:pt x="21239" y="6462"/>
                  <a:pt x="21358" y="5794"/>
                </a:cubicBezTo>
                <a:cubicBezTo>
                  <a:pt x="21485" y="5298"/>
                  <a:pt x="21566" y="4693"/>
                  <a:pt x="21600" y="3995"/>
                </a:cubicBezTo>
                <a:cubicBezTo>
                  <a:pt x="21596" y="3591"/>
                  <a:pt x="21592" y="3188"/>
                  <a:pt x="21587" y="2784"/>
                </a:cubicBezTo>
                <a:cubicBezTo>
                  <a:pt x="21515" y="1946"/>
                  <a:pt x="21375" y="1310"/>
                  <a:pt x="21163" y="891"/>
                </a:cubicBezTo>
                <a:cubicBezTo>
                  <a:pt x="21040" y="705"/>
                  <a:pt x="20917" y="519"/>
                  <a:pt x="20798" y="317"/>
                </a:cubicBezTo>
                <a:cubicBezTo>
                  <a:pt x="20488" y="22"/>
                  <a:pt x="20178" y="-71"/>
                  <a:pt x="19860" y="53"/>
                </a:cubicBezTo>
                <a:cubicBezTo>
                  <a:pt x="18825" y="301"/>
                  <a:pt x="17802" y="1155"/>
                  <a:pt x="16783" y="1838"/>
                </a:cubicBezTo>
                <a:cubicBezTo>
                  <a:pt x="15600" y="2629"/>
                  <a:pt x="14411" y="3420"/>
                  <a:pt x="13227" y="4227"/>
                </a:cubicBezTo>
                <a:cubicBezTo>
                  <a:pt x="11182" y="5624"/>
                  <a:pt x="9141" y="7098"/>
                  <a:pt x="7112" y="8743"/>
                </a:cubicBezTo>
                <a:cubicBezTo>
                  <a:pt x="5983" y="9658"/>
                  <a:pt x="4859" y="10605"/>
                  <a:pt x="3722" y="11365"/>
                </a:cubicBezTo>
                <a:cubicBezTo>
                  <a:pt x="3896" y="11241"/>
                  <a:pt x="4074" y="11132"/>
                  <a:pt x="4248" y="11008"/>
                </a:cubicBezTo>
                <a:cubicBezTo>
                  <a:pt x="3560" y="11474"/>
                  <a:pt x="2864" y="11862"/>
                  <a:pt x="2168" y="12141"/>
                </a:cubicBezTo>
                <a:cubicBezTo>
                  <a:pt x="1897" y="12219"/>
                  <a:pt x="1638" y="12436"/>
                  <a:pt x="1388" y="12824"/>
                </a:cubicBezTo>
                <a:cubicBezTo>
                  <a:pt x="1142" y="13088"/>
                  <a:pt x="912" y="13491"/>
                  <a:pt x="704" y="14034"/>
                </a:cubicBezTo>
                <a:cubicBezTo>
                  <a:pt x="513" y="14453"/>
                  <a:pt x="361" y="14996"/>
                  <a:pt x="242" y="15664"/>
                </a:cubicBezTo>
                <a:cubicBezTo>
                  <a:pt x="115" y="16160"/>
                  <a:pt x="34" y="16765"/>
                  <a:pt x="0" y="17463"/>
                </a:cubicBezTo>
                <a:cubicBezTo>
                  <a:pt x="4" y="17867"/>
                  <a:pt x="8" y="18270"/>
                  <a:pt x="13" y="18674"/>
                </a:cubicBezTo>
                <a:cubicBezTo>
                  <a:pt x="85" y="19512"/>
                  <a:pt x="225" y="20148"/>
                  <a:pt x="437" y="20567"/>
                </a:cubicBezTo>
                <a:cubicBezTo>
                  <a:pt x="560" y="20753"/>
                  <a:pt x="683" y="20939"/>
                  <a:pt x="802" y="21141"/>
                </a:cubicBezTo>
                <a:cubicBezTo>
                  <a:pt x="1116" y="21436"/>
                  <a:pt x="1426" y="21529"/>
                  <a:pt x="1744" y="21405"/>
                </a:cubicBezTo>
                <a:lnTo>
                  <a:pt x="1744" y="21405"/>
                </a:lnTo>
                <a:close/>
              </a:path>
            </a:pathLst>
          </a:custGeom>
          <a:solidFill>
            <a:srgbClr val="76D4E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5" name="Google Shape;795;p46"/>
          <p:cNvSpPr/>
          <p:nvPr/>
        </p:nvSpPr>
        <p:spPr>
          <a:xfrm>
            <a:off x="5899038" y="1836313"/>
            <a:ext cx="406055" cy="554113"/>
          </a:xfrm>
          <a:custGeom>
            <a:avLst/>
            <a:gdLst/>
            <a:ahLst/>
            <a:cxnLst/>
            <a:rect l="l" t="t" r="r" b="b"/>
            <a:pathLst>
              <a:path w="21438" h="21540" extrusionOk="0">
                <a:moveTo>
                  <a:pt x="391" y="9149"/>
                </a:moveTo>
                <a:cubicBezTo>
                  <a:pt x="491" y="6893"/>
                  <a:pt x="-162" y="4637"/>
                  <a:pt x="39" y="2381"/>
                </a:cubicBezTo>
                <a:cubicBezTo>
                  <a:pt x="139" y="1604"/>
                  <a:pt x="391" y="717"/>
                  <a:pt x="1345" y="273"/>
                </a:cubicBezTo>
                <a:cubicBezTo>
                  <a:pt x="1596" y="125"/>
                  <a:pt x="1998" y="125"/>
                  <a:pt x="2299" y="51"/>
                </a:cubicBezTo>
                <a:cubicBezTo>
                  <a:pt x="2852" y="-60"/>
                  <a:pt x="3405" y="14"/>
                  <a:pt x="3857" y="236"/>
                </a:cubicBezTo>
                <a:lnTo>
                  <a:pt x="3857" y="236"/>
                </a:lnTo>
                <a:cubicBezTo>
                  <a:pt x="4761" y="606"/>
                  <a:pt x="5615" y="1050"/>
                  <a:pt x="6670" y="1197"/>
                </a:cubicBezTo>
                <a:cubicBezTo>
                  <a:pt x="7172" y="1271"/>
                  <a:pt x="7524" y="1493"/>
                  <a:pt x="7976" y="1641"/>
                </a:cubicBezTo>
                <a:cubicBezTo>
                  <a:pt x="9232" y="2085"/>
                  <a:pt x="10487" y="2529"/>
                  <a:pt x="11844" y="2751"/>
                </a:cubicBezTo>
                <a:cubicBezTo>
                  <a:pt x="12597" y="2899"/>
                  <a:pt x="13250" y="3269"/>
                  <a:pt x="14004" y="3416"/>
                </a:cubicBezTo>
                <a:cubicBezTo>
                  <a:pt x="15059" y="3601"/>
                  <a:pt x="15912" y="4156"/>
                  <a:pt x="16967" y="4415"/>
                </a:cubicBezTo>
                <a:cubicBezTo>
                  <a:pt x="18374" y="4896"/>
                  <a:pt x="20032" y="5007"/>
                  <a:pt x="21287" y="5710"/>
                </a:cubicBezTo>
                <a:lnTo>
                  <a:pt x="21438" y="5599"/>
                </a:lnTo>
                <a:cubicBezTo>
                  <a:pt x="18625" y="10074"/>
                  <a:pt x="16314" y="14734"/>
                  <a:pt x="13652" y="19247"/>
                </a:cubicBezTo>
                <a:cubicBezTo>
                  <a:pt x="13250" y="19987"/>
                  <a:pt x="12647" y="20689"/>
                  <a:pt x="12547" y="21540"/>
                </a:cubicBezTo>
                <a:cubicBezTo>
                  <a:pt x="12446" y="21429"/>
                  <a:pt x="12296" y="21318"/>
                  <a:pt x="12095" y="21281"/>
                </a:cubicBezTo>
                <a:cubicBezTo>
                  <a:pt x="9834" y="20578"/>
                  <a:pt x="7373" y="20356"/>
                  <a:pt x="5163" y="19580"/>
                </a:cubicBezTo>
                <a:cubicBezTo>
                  <a:pt x="3354" y="18988"/>
                  <a:pt x="1797" y="17879"/>
                  <a:pt x="1144" y="16473"/>
                </a:cubicBezTo>
                <a:cubicBezTo>
                  <a:pt x="-112" y="14105"/>
                  <a:pt x="340" y="11590"/>
                  <a:pt x="391" y="914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6" name="Google Shape;796;p46"/>
          <p:cNvSpPr/>
          <p:nvPr/>
        </p:nvSpPr>
        <p:spPr>
          <a:xfrm>
            <a:off x="7221565" y="2045634"/>
            <a:ext cx="3943916" cy="2580830"/>
          </a:xfrm>
          <a:custGeom>
            <a:avLst/>
            <a:gdLst/>
            <a:ahLst/>
            <a:cxnLst/>
            <a:rect l="l" t="t" r="r" b="b"/>
            <a:pathLst>
              <a:path w="21585" h="21517" extrusionOk="0">
                <a:moveTo>
                  <a:pt x="6415" y="2105"/>
                </a:moveTo>
                <a:cubicBezTo>
                  <a:pt x="6941" y="2454"/>
                  <a:pt x="7472" y="2803"/>
                  <a:pt x="7998" y="3160"/>
                </a:cubicBezTo>
                <a:cubicBezTo>
                  <a:pt x="9186" y="3953"/>
                  <a:pt x="10373" y="4762"/>
                  <a:pt x="11560" y="5563"/>
                </a:cubicBezTo>
                <a:cubicBezTo>
                  <a:pt x="13872" y="7142"/>
                  <a:pt x="16190" y="8720"/>
                  <a:pt x="18512" y="10267"/>
                </a:cubicBezTo>
                <a:cubicBezTo>
                  <a:pt x="18647" y="10354"/>
                  <a:pt x="18772" y="10473"/>
                  <a:pt x="18908" y="10561"/>
                </a:cubicBezTo>
                <a:cubicBezTo>
                  <a:pt x="19022" y="10640"/>
                  <a:pt x="19142" y="10687"/>
                  <a:pt x="19251" y="10783"/>
                </a:cubicBezTo>
                <a:cubicBezTo>
                  <a:pt x="19356" y="10870"/>
                  <a:pt x="19465" y="10941"/>
                  <a:pt x="19580" y="11005"/>
                </a:cubicBezTo>
                <a:cubicBezTo>
                  <a:pt x="19673" y="11052"/>
                  <a:pt x="19762" y="11132"/>
                  <a:pt x="19856" y="11195"/>
                </a:cubicBezTo>
                <a:cubicBezTo>
                  <a:pt x="20111" y="11386"/>
                  <a:pt x="20376" y="11560"/>
                  <a:pt x="20642" y="11719"/>
                </a:cubicBezTo>
                <a:cubicBezTo>
                  <a:pt x="20704" y="11750"/>
                  <a:pt x="20746" y="11822"/>
                  <a:pt x="20798" y="11885"/>
                </a:cubicBezTo>
                <a:cubicBezTo>
                  <a:pt x="21058" y="12202"/>
                  <a:pt x="21288" y="12599"/>
                  <a:pt x="21433" y="13059"/>
                </a:cubicBezTo>
                <a:cubicBezTo>
                  <a:pt x="21470" y="13218"/>
                  <a:pt x="21517" y="13369"/>
                  <a:pt x="21548" y="13527"/>
                </a:cubicBezTo>
                <a:cubicBezTo>
                  <a:pt x="21600" y="14019"/>
                  <a:pt x="21595" y="14527"/>
                  <a:pt x="21548" y="15019"/>
                </a:cubicBezTo>
                <a:cubicBezTo>
                  <a:pt x="21459" y="15923"/>
                  <a:pt x="21230" y="16780"/>
                  <a:pt x="21012" y="17636"/>
                </a:cubicBezTo>
                <a:cubicBezTo>
                  <a:pt x="20798" y="18461"/>
                  <a:pt x="20543" y="19270"/>
                  <a:pt x="20194" y="19976"/>
                </a:cubicBezTo>
                <a:cubicBezTo>
                  <a:pt x="19965" y="20436"/>
                  <a:pt x="19689" y="20865"/>
                  <a:pt x="19356" y="21150"/>
                </a:cubicBezTo>
                <a:cubicBezTo>
                  <a:pt x="19069" y="21404"/>
                  <a:pt x="18741" y="21531"/>
                  <a:pt x="18413" y="21515"/>
                </a:cubicBezTo>
                <a:cubicBezTo>
                  <a:pt x="18111" y="21507"/>
                  <a:pt x="17819" y="21372"/>
                  <a:pt x="17533" y="21237"/>
                </a:cubicBezTo>
                <a:cubicBezTo>
                  <a:pt x="16919" y="20936"/>
                  <a:pt x="16325" y="20539"/>
                  <a:pt x="15721" y="20175"/>
                </a:cubicBezTo>
                <a:cubicBezTo>
                  <a:pt x="15159" y="19841"/>
                  <a:pt x="14591" y="19532"/>
                  <a:pt x="14023" y="19215"/>
                </a:cubicBezTo>
                <a:cubicBezTo>
                  <a:pt x="9842" y="16891"/>
                  <a:pt x="5634" y="14669"/>
                  <a:pt x="1468" y="12282"/>
                </a:cubicBezTo>
                <a:cubicBezTo>
                  <a:pt x="1177" y="12123"/>
                  <a:pt x="890" y="11925"/>
                  <a:pt x="588" y="11806"/>
                </a:cubicBezTo>
                <a:cubicBezTo>
                  <a:pt x="479" y="11758"/>
                  <a:pt x="365" y="11711"/>
                  <a:pt x="260" y="11639"/>
                </a:cubicBezTo>
                <a:cubicBezTo>
                  <a:pt x="161" y="11568"/>
                  <a:pt x="52" y="11465"/>
                  <a:pt x="26" y="11282"/>
                </a:cubicBezTo>
                <a:cubicBezTo>
                  <a:pt x="5" y="11203"/>
                  <a:pt x="36" y="11116"/>
                  <a:pt x="0" y="11036"/>
                </a:cubicBezTo>
                <a:cubicBezTo>
                  <a:pt x="5" y="10933"/>
                  <a:pt x="47" y="10854"/>
                  <a:pt x="68" y="10759"/>
                </a:cubicBezTo>
                <a:cubicBezTo>
                  <a:pt x="125" y="10529"/>
                  <a:pt x="193" y="10315"/>
                  <a:pt x="250" y="10092"/>
                </a:cubicBezTo>
                <a:cubicBezTo>
                  <a:pt x="307" y="9862"/>
                  <a:pt x="375" y="9648"/>
                  <a:pt x="432" y="9418"/>
                </a:cubicBezTo>
                <a:cubicBezTo>
                  <a:pt x="542" y="9022"/>
                  <a:pt x="646" y="8625"/>
                  <a:pt x="760" y="8228"/>
                </a:cubicBezTo>
                <a:cubicBezTo>
                  <a:pt x="812" y="8006"/>
                  <a:pt x="885" y="7792"/>
                  <a:pt x="937" y="7570"/>
                </a:cubicBezTo>
                <a:cubicBezTo>
                  <a:pt x="1396" y="5904"/>
                  <a:pt x="1843" y="4238"/>
                  <a:pt x="2302" y="2565"/>
                </a:cubicBezTo>
                <a:cubicBezTo>
                  <a:pt x="2510" y="1795"/>
                  <a:pt x="2718" y="1034"/>
                  <a:pt x="2932" y="264"/>
                </a:cubicBezTo>
                <a:cubicBezTo>
                  <a:pt x="3025" y="50"/>
                  <a:pt x="3223" y="-69"/>
                  <a:pt x="3385" y="42"/>
                </a:cubicBezTo>
                <a:cubicBezTo>
                  <a:pt x="4385" y="740"/>
                  <a:pt x="5395" y="1438"/>
                  <a:pt x="6415" y="2105"/>
                </a:cubicBezTo>
                <a:close/>
              </a:path>
            </a:pathLst>
          </a:custGeom>
          <a:solidFill>
            <a:srgbClr val="76D4E3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7" name="Google Shape;797;p46"/>
          <p:cNvSpPr/>
          <p:nvPr/>
        </p:nvSpPr>
        <p:spPr>
          <a:xfrm>
            <a:off x="6136903" y="1950488"/>
            <a:ext cx="1616696" cy="1441193"/>
          </a:xfrm>
          <a:custGeom>
            <a:avLst/>
            <a:gdLst/>
            <a:ahLst/>
            <a:cxnLst/>
            <a:rect l="l" t="t" r="r" b="b"/>
            <a:pathLst>
              <a:path w="21564" h="21525" extrusionOk="0">
                <a:moveTo>
                  <a:pt x="6436" y="1292"/>
                </a:moveTo>
                <a:cubicBezTo>
                  <a:pt x="7248" y="1590"/>
                  <a:pt x="8085" y="1775"/>
                  <a:pt x="8923" y="1874"/>
                </a:cubicBezTo>
                <a:cubicBezTo>
                  <a:pt x="10713" y="2087"/>
                  <a:pt x="12527" y="1917"/>
                  <a:pt x="14266" y="1462"/>
                </a:cubicBezTo>
                <a:cubicBezTo>
                  <a:pt x="15104" y="1235"/>
                  <a:pt x="15929" y="979"/>
                  <a:pt x="16703" y="567"/>
                </a:cubicBezTo>
                <a:cubicBezTo>
                  <a:pt x="17121" y="354"/>
                  <a:pt x="17553" y="126"/>
                  <a:pt x="18010" y="41"/>
                </a:cubicBezTo>
                <a:cubicBezTo>
                  <a:pt x="18365" y="-30"/>
                  <a:pt x="18733" y="-16"/>
                  <a:pt x="19076" y="141"/>
                </a:cubicBezTo>
                <a:cubicBezTo>
                  <a:pt x="19507" y="354"/>
                  <a:pt x="19977" y="467"/>
                  <a:pt x="20408" y="666"/>
                </a:cubicBezTo>
                <a:cubicBezTo>
                  <a:pt x="20738" y="808"/>
                  <a:pt x="21068" y="979"/>
                  <a:pt x="21322" y="1263"/>
                </a:cubicBezTo>
                <a:cubicBezTo>
                  <a:pt x="21474" y="1434"/>
                  <a:pt x="21576" y="1690"/>
                  <a:pt x="21563" y="1945"/>
                </a:cubicBezTo>
                <a:cubicBezTo>
                  <a:pt x="21043" y="3309"/>
                  <a:pt x="20535" y="4688"/>
                  <a:pt x="20028" y="6066"/>
                </a:cubicBezTo>
                <a:cubicBezTo>
                  <a:pt x="18911" y="9051"/>
                  <a:pt x="17819" y="12049"/>
                  <a:pt x="16703" y="15033"/>
                </a:cubicBezTo>
                <a:cubicBezTo>
                  <a:pt x="16576" y="15431"/>
                  <a:pt x="16398" y="15815"/>
                  <a:pt x="16271" y="16213"/>
                </a:cubicBezTo>
                <a:cubicBezTo>
                  <a:pt x="16005" y="16923"/>
                  <a:pt x="15751" y="17634"/>
                  <a:pt x="15472" y="18344"/>
                </a:cubicBezTo>
                <a:cubicBezTo>
                  <a:pt x="15332" y="18756"/>
                  <a:pt x="15167" y="19140"/>
                  <a:pt x="15027" y="19552"/>
                </a:cubicBezTo>
                <a:cubicBezTo>
                  <a:pt x="14888" y="19950"/>
                  <a:pt x="14723" y="20348"/>
                  <a:pt x="14583" y="20746"/>
                </a:cubicBezTo>
                <a:cubicBezTo>
                  <a:pt x="14533" y="20916"/>
                  <a:pt x="14431" y="21073"/>
                  <a:pt x="14418" y="21243"/>
                </a:cubicBezTo>
                <a:cubicBezTo>
                  <a:pt x="14139" y="21570"/>
                  <a:pt x="13682" y="21570"/>
                  <a:pt x="13314" y="21456"/>
                </a:cubicBezTo>
                <a:cubicBezTo>
                  <a:pt x="12807" y="21300"/>
                  <a:pt x="12362" y="20959"/>
                  <a:pt x="11880" y="20717"/>
                </a:cubicBezTo>
                <a:cubicBezTo>
                  <a:pt x="11576" y="20547"/>
                  <a:pt x="11246" y="20419"/>
                  <a:pt x="10979" y="20177"/>
                </a:cubicBezTo>
                <a:cubicBezTo>
                  <a:pt x="10776" y="19993"/>
                  <a:pt x="10636" y="19723"/>
                  <a:pt x="10560" y="19438"/>
                </a:cubicBezTo>
                <a:cubicBezTo>
                  <a:pt x="10433" y="18984"/>
                  <a:pt x="10357" y="18501"/>
                  <a:pt x="10268" y="18032"/>
                </a:cubicBezTo>
                <a:cubicBezTo>
                  <a:pt x="10192" y="17648"/>
                  <a:pt x="9964" y="17335"/>
                  <a:pt x="9799" y="16994"/>
                </a:cubicBezTo>
                <a:cubicBezTo>
                  <a:pt x="9672" y="16724"/>
                  <a:pt x="9558" y="16468"/>
                  <a:pt x="9431" y="16198"/>
                </a:cubicBezTo>
                <a:cubicBezTo>
                  <a:pt x="7921" y="13143"/>
                  <a:pt x="5623" y="10614"/>
                  <a:pt x="3022" y="8724"/>
                </a:cubicBezTo>
                <a:cubicBezTo>
                  <a:pt x="2349" y="8241"/>
                  <a:pt x="1600" y="7900"/>
                  <a:pt x="852" y="7587"/>
                </a:cubicBezTo>
                <a:cubicBezTo>
                  <a:pt x="611" y="7473"/>
                  <a:pt x="344" y="7374"/>
                  <a:pt x="154" y="7161"/>
                </a:cubicBezTo>
                <a:cubicBezTo>
                  <a:pt x="14" y="7004"/>
                  <a:pt x="-24" y="6777"/>
                  <a:pt x="14" y="6578"/>
                </a:cubicBezTo>
                <a:cubicBezTo>
                  <a:pt x="39" y="6265"/>
                  <a:pt x="192" y="5995"/>
                  <a:pt x="293" y="5697"/>
                </a:cubicBezTo>
                <a:cubicBezTo>
                  <a:pt x="966" y="3963"/>
                  <a:pt x="1550" y="2173"/>
                  <a:pt x="2260" y="453"/>
                </a:cubicBezTo>
                <a:cubicBezTo>
                  <a:pt x="2590" y="269"/>
                  <a:pt x="2984" y="325"/>
                  <a:pt x="3339" y="368"/>
                </a:cubicBezTo>
                <a:cubicBezTo>
                  <a:pt x="4418" y="482"/>
                  <a:pt x="5433" y="894"/>
                  <a:pt x="6436" y="1292"/>
                </a:cubicBezTo>
                <a:close/>
              </a:path>
            </a:pathLst>
          </a:custGeom>
          <a:solidFill>
            <a:srgbClr val="323232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798" name="Google Shape;798;p46"/>
          <p:cNvSpPr txBox="1">
            <a:spLocks noGrp="1"/>
          </p:cNvSpPr>
          <p:nvPr>
            <p:ph type="title"/>
          </p:nvPr>
        </p:nvSpPr>
        <p:spPr>
          <a:xfrm rot="-550187">
            <a:off x="1304476" y="2228129"/>
            <a:ext cx="4401734" cy="504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  <a:defRPr sz="3600" b="1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>
            <a:endParaRPr/>
          </a:p>
        </p:txBody>
      </p:sp>
      <p:sp>
        <p:nvSpPr>
          <p:cNvPr id="799" name="Google Shape;799;p46"/>
          <p:cNvSpPr txBox="1">
            <a:spLocks noGrp="1"/>
          </p:cNvSpPr>
          <p:nvPr>
            <p:ph type="body" idx="1"/>
          </p:nvPr>
        </p:nvSpPr>
        <p:spPr>
          <a:xfrm rot="-526632">
            <a:off x="1584049" y="3262048"/>
            <a:ext cx="4791219" cy="297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45700" anchor="t" anchorCtr="0">
            <a:normAutofit/>
          </a:bodyPr>
          <a:lstStyle>
            <a:lvl1pPr marL="457200" lvl="0" indent="-4064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>
                <a:solidFill>
                  <a:schemeClr val="dk1"/>
                </a:solidFill>
              </a:defRPr>
            </a:lvl1pPr>
            <a:lvl2pPr marL="914400" lvl="1" indent="-381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>
                <a:solidFill>
                  <a:schemeClr val="dk1"/>
                </a:solidFill>
              </a:defRPr>
            </a:lvl2pPr>
            <a:lvl3pPr marL="1371600" lvl="2" indent="-355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>
                <a:solidFill>
                  <a:schemeClr val="dk1"/>
                </a:solidFill>
              </a:defRPr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solidFill>
                  <a:schemeClr val="dk1"/>
                </a:solidFill>
              </a:defRPr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 sz="1800">
                <a:solidFill>
                  <a:schemeClr val="dk1"/>
                </a:solidFill>
              </a:defRPr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0" name="Google Shape;800;p46"/>
          <p:cNvSpPr txBox="1">
            <a:spLocks noGrp="1"/>
          </p:cNvSpPr>
          <p:nvPr>
            <p:ph type="body" idx="2"/>
          </p:nvPr>
        </p:nvSpPr>
        <p:spPr>
          <a:xfrm rot="1228368">
            <a:off x="7763173" y="3152775"/>
            <a:ext cx="2599287" cy="55245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0" bIns="45700" anchor="t" anchorCtr="0">
            <a:normAutofit/>
          </a:bodyPr>
          <a:lstStyle>
            <a:lvl1pPr marL="457200" lvl="0" indent="-22860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 b="1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  <p:sp>
        <p:nvSpPr>
          <p:cNvPr id="801" name="Google Shape;801;p46"/>
          <p:cNvSpPr txBox="1">
            <a:spLocks noGrp="1"/>
          </p:cNvSpPr>
          <p:nvPr>
            <p:ph type="body" idx="3"/>
          </p:nvPr>
        </p:nvSpPr>
        <p:spPr>
          <a:xfrm rot="627973">
            <a:off x="7498261" y="4677308"/>
            <a:ext cx="3328957" cy="169616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45700" tIns="45700" rIns="0" bIns="45700" anchor="t" anchorCtr="0">
            <a:normAutofit/>
          </a:bodyPr>
          <a:lstStyle>
            <a:lvl1pPr marL="457200" lvl="0" indent="-2286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>
                <a:solidFill>
                  <a:schemeClr val="dk1"/>
                </a:solidFill>
              </a:defRPr>
            </a:lvl1pPr>
            <a:lvl2pPr marL="914400" lvl="1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marL="1371600" lvl="2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marL="1828800" lvl="3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marL="2286000" lvl="4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marL="2743200" lvl="5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marL="3200400" lvl="6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marL="3657600" lvl="7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marL="4114800" lvl="8" indent="-3429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matchingName="19">
  <p:cSld name="19">
    <p:spTree>
      <p:nvGrpSpPr>
        <p:cNvPr id="1" name="Shape 802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lt1"/>
        </a:solidFill>
        <a:effectLst/>
      </p:bgPr>
    </p:bg>
    <p:spTree>
      <p:nvGrpSpPr>
        <p:cNvPr id="1" name="Shape 4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1" name="Google Shape;431;p28"/>
          <p:cNvSpPr/>
          <p:nvPr/>
        </p:nvSpPr>
        <p:spPr>
          <a:xfrm>
            <a:off x="0" y="0"/>
            <a:ext cx="12192000" cy="6860020"/>
          </a:xfrm>
          <a:custGeom>
            <a:avLst/>
            <a:gdLst/>
            <a:ahLst/>
            <a:cxnLst/>
            <a:rect l="l" t="t" r="r" b="b"/>
            <a:pathLst>
              <a:path w="21600" h="21600" extrusionOk="0">
                <a:moveTo>
                  <a:pt x="21595" y="1423"/>
                </a:moveTo>
                <a:lnTo>
                  <a:pt x="21595" y="1363"/>
                </a:lnTo>
                <a:lnTo>
                  <a:pt x="20912" y="1363"/>
                </a:lnTo>
                <a:lnTo>
                  <a:pt x="20912" y="0"/>
                </a:lnTo>
                <a:lnTo>
                  <a:pt x="20879" y="0"/>
                </a:lnTo>
                <a:lnTo>
                  <a:pt x="20879" y="1363"/>
                </a:lnTo>
                <a:lnTo>
                  <a:pt x="19950" y="1363"/>
                </a:lnTo>
                <a:lnTo>
                  <a:pt x="19950" y="0"/>
                </a:lnTo>
                <a:lnTo>
                  <a:pt x="19916" y="0"/>
                </a:lnTo>
                <a:lnTo>
                  <a:pt x="19916" y="1363"/>
                </a:lnTo>
                <a:lnTo>
                  <a:pt x="18987" y="1363"/>
                </a:lnTo>
                <a:lnTo>
                  <a:pt x="18987" y="0"/>
                </a:lnTo>
                <a:lnTo>
                  <a:pt x="18954" y="0"/>
                </a:lnTo>
                <a:lnTo>
                  <a:pt x="18954" y="1363"/>
                </a:lnTo>
                <a:lnTo>
                  <a:pt x="18026" y="1363"/>
                </a:lnTo>
                <a:lnTo>
                  <a:pt x="18026" y="0"/>
                </a:lnTo>
                <a:lnTo>
                  <a:pt x="17993" y="0"/>
                </a:lnTo>
                <a:lnTo>
                  <a:pt x="17993" y="1363"/>
                </a:lnTo>
                <a:lnTo>
                  <a:pt x="17064" y="1363"/>
                </a:lnTo>
                <a:lnTo>
                  <a:pt x="17064" y="0"/>
                </a:lnTo>
                <a:lnTo>
                  <a:pt x="17030" y="0"/>
                </a:lnTo>
                <a:lnTo>
                  <a:pt x="17030" y="1363"/>
                </a:lnTo>
                <a:lnTo>
                  <a:pt x="16101" y="1363"/>
                </a:lnTo>
                <a:lnTo>
                  <a:pt x="16101" y="0"/>
                </a:lnTo>
                <a:lnTo>
                  <a:pt x="16068" y="0"/>
                </a:lnTo>
                <a:lnTo>
                  <a:pt x="16068" y="1363"/>
                </a:lnTo>
                <a:lnTo>
                  <a:pt x="15139" y="1363"/>
                </a:lnTo>
                <a:lnTo>
                  <a:pt x="15139" y="0"/>
                </a:lnTo>
                <a:lnTo>
                  <a:pt x="15105" y="0"/>
                </a:lnTo>
                <a:lnTo>
                  <a:pt x="15105" y="1363"/>
                </a:lnTo>
                <a:lnTo>
                  <a:pt x="14176" y="1363"/>
                </a:lnTo>
                <a:lnTo>
                  <a:pt x="14176" y="0"/>
                </a:lnTo>
                <a:lnTo>
                  <a:pt x="14143" y="0"/>
                </a:lnTo>
                <a:lnTo>
                  <a:pt x="14143" y="1363"/>
                </a:lnTo>
                <a:lnTo>
                  <a:pt x="13214" y="1363"/>
                </a:lnTo>
                <a:lnTo>
                  <a:pt x="13214" y="0"/>
                </a:lnTo>
                <a:lnTo>
                  <a:pt x="13180" y="0"/>
                </a:lnTo>
                <a:lnTo>
                  <a:pt x="13180" y="1363"/>
                </a:lnTo>
                <a:lnTo>
                  <a:pt x="12251" y="1363"/>
                </a:lnTo>
                <a:lnTo>
                  <a:pt x="12251" y="0"/>
                </a:lnTo>
                <a:lnTo>
                  <a:pt x="12218" y="0"/>
                </a:lnTo>
                <a:lnTo>
                  <a:pt x="12218" y="1363"/>
                </a:lnTo>
                <a:lnTo>
                  <a:pt x="11289" y="1363"/>
                </a:lnTo>
                <a:lnTo>
                  <a:pt x="11289" y="0"/>
                </a:lnTo>
                <a:lnTo>
                  <a:pt x="11255" y="0"/>
                </a:lnTo>
                <a:lnTo>
                  <a:pt x="11255" y="1363"/>
                </a:lnTo>
                <a:lnTo>
                  <a:pt x="10326" y="1363"/>
                </a:lnTo>
                <a:lnTo>
                  <a:pt x="10326" y="0"/>
                </a:lnTo>
                <a:lnTo>
                  <a:pt x="10293" y="0"/>
                </a:lnTo>
                <a:lnTo>
                  <a:pt x="10293" y="1363"/>
                </a:lnTo>
                <a:lnTo>
                  <a:pt x="9364" y="1363"/>
                </a:lnTo>
                <a:lnTo>
                  <a:pt x="9364" y="0"/>
                </a:lnTo>
                <a:lnTo>
                  <a:pt x="9330" y="0"/>
                </a:lnTo>
                <a:lnTo>
                  <a:pt x="9330" y="1363"/>
                </a:lnTo>
                <a:lnTo>
                  <a:pt x="8401" y="1363"/>
                </a:lnTo>
                <a:lnTo>
                  <a:pt x="8401" y="0"/>
                </a:lnTo>
                <a:lnTo>
                  <a:pt x="8368" y="0"/>
                </a:lnTo>
                <a:lnTo>
                  <a:pt x="8368" y="1363"/>
                </a:lnTo>
                <a:lnTo>
                  <a:pt x="7439" y="1363"/>
                </a:lnTo>
                <a:lnTo>
                  <a:pt x="7439" y="0"/>
                </a:lnTo>
                <a:lnTo>
                  <a:pt x="7405" y="0"/>
                </a:lnTo>
                <a:lnTo>
                  <a:pt x="7405" y="1363"/>
                </a:lnTo>
                <a:lnTo>
                  <a:pt x="6480" y="1363"/>
                </a:lnTo>
                <a:lnTo>
                  <a:pt x="6480" y="0"/>
                </a:lnTo>
                <a:lnTo>
                  <a:pt x="6446" y="0"/>
                </a:lnTo>
                <a:lnTo>
                  <a:pt x="6446" y="1363"/>
                </a:lnTo>
                <a:lnTo>
                  <a:pt x="5517" y="1363"/>
                </a:lnTo>
                <a:lnTo>
                  <a:pt x="5517" y="0"/>
                </a:lnTo>
                <a:lnTo>
                  <a:pt x="5483" y="0"/>
                </a:lnTo>
                <a:lnTo>
                  <a:pt x="5483" y="1363"/>
                </a:lnTo>
                <a:lnTo>
                  <a:pt x="4555" y="1363"/>
                </a:lnTo>
                <a:lnTo>
                  <a:pt x="4555" y="0"/>
                </a:lnTo>
                <a:lnTo>
                  <a:pt x="4521" y="0"/>
                </a:lnTo>
                <a:lnTo>
                  <a:pt x="4521" y="1363"/>
                </a:lnTo>
                <a:lnTo>
                  <a:pt x="3592" y="1363"/>
                </a:lnTo>
                <a:lnTo>
                  <a:pt x="3592" y="0"/>
                </a:lnTo>
                <a:lnTo>
                  <a:pt x="3558" y="0"/>
                </a:lnTo>
                <a:lnTo>
                  <a:pt x="3558" y="1363"/>
                </a:lnTo>
                <a:lnTo>
                  <a:pt x="2630" y="1363"/>
                </a:lnTo>
                <a:lnTo>
                  <a:pt x="2630" y="0"/>
                </a:lnTo>
                <a:lnTo>
                  <a:pt x="2596" y="0"/>
                </a:lnTo>
                <a:lnTo>
                  <a:pt x="2596" y="1363"/>
                </a:lnTo>
                <a:lnTo>
                  <a:pt x="1667" y="1363"/>
                </a:lnTo>
                <a:lnTo>
                  <a:pt x="1667" y="0"/>
                </a:lnTo>
                <a:lnTo>
                  <a:pt x="1633" y="0"/>
                </a:lnTo>
                <a:lnTo>
                  <a:pt x="1633" y="1363"/>
                </a:lnTo>
                <a:lnTo>
                  <a:pt x="705" y="1363"/>
                </a:lnTo>
                <a:lnTo>
                  <a:pt x="705" y="0"/>
                </a:lnTo>
                <a:lnTo>
                  <a:pt x="671" y="0"/>
                </a:lnTo>
                <a:lnTo>
                  <a:pt x="671" y="1363"/>
                </a:lnTo>
                <a:lnTo>
                  <a:pt x="0" y="1363"/>
                </a:lnTo>
                <a:lnTo>
                  <a:pt x="0" y="1423"/>
                </a:lnTo>
                <a:lnTo>
                  <a:pt x="671" y="1423"/>
                </a:lnTo>
                <a:lnTo>
                  <a:pt x="671" y="3014"/>
                </a:lnTo>
                <a:lnTo>
                  <a:pt x="0" y="3014"/>
                </a:lnTo>
                <a:lnTo>
                  <a:pt x="0" y="3074"/>
                </a:lnTo>
                <a:lnTo>
                  <a:pt x="671" y="3074"/>
                </a:lnTo>
                <a:lnTo>
                  <a:pt x="671" y="4724"/>
                </a:lnTo>
                <a:lnTo>
                  <a:pt x="0" y="4724"/>
                </a:lnTo>
                <a:lnTo>
                  <a:pt x="0" y="4784"/>
                </a:lnTo>
                <a:lnTo>
                  <a:pt x="671" y="4784"/>
                </a:lnTo>
                <a:lnTo>
                  <a:pt x="671" y="6435"/>
                </a:lnTo>
                <a:lnTo>
                  <a:pt x="0" y="6435"/>
                </a:lnTo>
                <a:lnTo>
                  <a:pt x="0" y="6495"/>
                </a:lnTo>
                <a:lnTo>
                  <a:pt x="671" y="6495"/>
                </a:lnTo>
                <a:lnTo>
                  <a:pt x="671" y="8146"/>
                </a:lnTo>
                <a:lnTo>
                  <a:pt x="0" y="8146"/>
                </a:lnTo>
                <a:lnTo>
                  <a:pt x="0" y="8206"/>
                </a:lnTo>
                <a:lnTo>
                  <a:pt x="671" y="8206"/>
                </a:lnTo>
                <a:lnTo>
                  <a:pt x="671" y="9856"/>
                </a:lnTo>
                <a:lnTo>
                  <a:pt x="0" y="9856"/>
                </a:lnTo>
                <a:lnTo>
                  <a:pt x="0" y="9916"/>
                </a:lnTo>
                <a:lnTo>
                  <a:pt x="671" y="9916"/>
                </a:lnTo>
                <a:lnTo>
                  <a:pt x="671" y="11627"/>
                </a:lnTo>
                <a:lnTo>
                  <a:pt x="0" y="11627"/>
                </a:lnTo>
                <a:lnTo>
                  <a:pt x="0" y="11687"/>
                </a:lnTo>
                <a:lnTo>
                  <a:pt x="671" y="11687"/>
                </a:lnTo>
                <a:lnTo>
                  <a:pt x="671" y="13337"/>
                </a:lnTo>
                <a:lnTo>
                  <a:pt x="0" y="13337"/>
                </a:lnTo>
                <a:lnTo>
                  <a:pt x="0" y="13397"/>
                </a:lnTo>
                <a:lnTo>
                  <a:pt x="671" y="13397"/>
                </a:lnTo>
                <a:lnTo>
                  <a:pt x="671" y="14988"/>
                </a:lnTo>
                <a:lnTo>
                  <a:pt x="0" y="14988"/>
                </a:lnTo>
                <a:lnTo>
                  <a:pt x="0" y="15048"/>
                </a:lnTo>
                <a:lnTo>
                  <a:pt x="671" y="15048"/>
                </a:lnTo>
                <a:lnTo>
                  <a:pt x="671" y="16699"/>
                </a:lnTo>
                <a:lnTo>
                  <a:pt x="0" y="16699"/>
                </a:lnTo>
                <a:lnTo>
                  <a:pt x="0" y="16759"/>
                </a:lnTo>
                <a:lnTo>
                  <a:pt x="671" y="16759"/>
                </a:lnTo>
                <a:lnTo>
                  <a:pt x="671" y="18409"/>
                </a:lnTo>
                <a:lnTo>
                  <a:pt x="0" y="18409"/>
                </a:lnTo>
                <a:lnTo>
                  <a:pt x="0" y="18469"/>
                </a:lnTo>
                <a:lnTo>
                  <a:pt x="671" y="18469"/>
                </a:lnTo>
                <a:lnTo>
                  <a:pt x="671" y="20120"/>
                </a:lnTo>
                <a:lnTo>
                  <a:pt x="0" y="20120"/>
                </a:lnTo>
                <a:lnTo>
                  <a:pt x="0" y="20180"/>
                </a:lnTo>
                <a:lnTo>
                  <a:pt x="671" y="20180"/>
                </a:lnTo>
                <a:lnTo>
                  <a:pt x="671" y="21600"/>
                </a:lnTo>
                <a:lnTo>
                  <a:pt x="705" y="21600"/>
                </a:lnTo>
                <a:lnTo>
                  <a:pt x="705" y="20180"/>
                </a:lnTo>
                <a:lnTo>
                  <a:pt x="1633" y="20180"/>
                </a:lnTo>
                <a:lnTo>
                  <a:pt x="1633" y="21600"/>
                </a:lnTo>
                <a:lnTo>
                  <a:pt x="1667" y="21600"/>
                </a:lnTo>
                <a:lnTo>
                  <a:pt x="1667" y="20180"/>
                </a:lnTo>
                <a:lnTo>
                  <a:pt x="2596" y="20180"/>
                </a:lnTo>
                <a:lnTo>
                  <a:pt x="2596" y="21600"/>
                </a:lnTo>
                <a:lnTo>
                  <a:pt x="2630" y="21600"/>
                </a:lnTo>
                <a:lnTo>
                  <a:pt x="2630" y="20180"/>
                </a:lnTo>
                <a:lnTo>
                  <a:pt x="3558" y="20180"/>
                </a:lnTo>
                <a:lnTo>
                  <a:pt x="3558" y="21600"/>
                </a:lnTo>
                <a:lnTo>
                  <a:pt x="3592" y="21600"/>
                </a:lnTo>
                <a:lnTo>
                  <a:pt x="3592" y="20180"/>
                </a:lnTo>
                <a:lnTo>
                  <a:pt x="4521" y="20180"/>
                </a:lnTo>
                <a:lnTo>
                  <a:pt x="4521" y="21600"/>
                </a:lnTo>
                <a:lnTo>
                  <a:pt x="4555" y="21600"/>
                </a:lnTo>
                <a:lnTo>
                  <a:pt x="4555" y="20180"/>
                </a:lnTo>
                <a:lnTo>
                  <a:pt x="5483" y="20180"/>
                </a:lnTo>
                <a:lnTo>
                  <a:pt x="5483" y="21600"/>
                </a:lnTo>
                <a:lnTo>
                  <a:pt x="5517" y="21600"/>
                </a:lnTo>
                <a:lnTo>
                  <a:pt x="5517" y="20180"/>
                </a:lnTo>
                <a:lnTo>
                  <a:pt x="6446" y="20180"/>
                </a:lnTo>
                <a:lnTo>
                  <a:pt x="6446" y="21600"/>
                </a:lnTo>
                <a:lnTo>
                  <a:pt x="6480" y="21600"/>
                </a:lnTo>
                <a:lnTo>
                  <a:pt x="6480" y="20180"/>
                </a:lnTo>
                <a:lnTo>
                  <a:pt x="7408" y="20180"/>
                </a:lnTo>
                <a:lnTo>
                  <a:pt x="7408" y="21600"/>
                </a:lnTo>
                <a:lnTo>
                  <a:pt x="7442" y="21600"/>
                </a:lnTo>
                <a:lnTo>
                  <a:pt x="7442" y="20180"/>
                </a:lnTo>
                <a:lnTo>
                  <a:pt x="8371" y="20180"/>
                </a:lnTo>
                <a:lnTo>
                  <a:pt x="8371" y="21600"/>
                </a:lnTo>
                <a:lnTo>
                  <a:pt x="8405" y="21600"/>
                </a:lnTo>
                <a:lnTo>
                  <a:pt x="8405" y="20180"/>
                </a:lnTo>
                <a:lnTo>
                  <a:pt x="9333" y="20180"/>
                </a:lnTo>
                <a:lnTo>
                  <a:pt x="9333" y="21600"/>
                </a:lnTo>
                <a:lnTo>
                  <a:pt x="9367" y="21600"/>
                </a:lnTo>
                <a:lnTo>
                  <a:pt x="9367" y="20180"/>
                </a:lnTo>
                <a:lnTo>
                  <a:pt x="10296" y="20180"/>
                </a:lnTo>
                <a:lnTo>
                  <a:pt x="10296" y="21600"/>
                </a:lnTo>
                <a:lnTo>
                  <a:pt x="10330" y="21600"/>
                </a:lnTo>
                <a:lnTo>
                  <a:pt x="10330" y="20180"/>
                </a:lnTo>
                <a:lnTo>
                  <a:pt x="11258" y="20180"/>
                </a:lnTo>
                <a:lnTo>
                  <a:pt x="11258" y="21600"/>
                </a:lnTo>
                <a:lnTo>
                  <a:pt x="11292" y="21600"/>
                </a:lnTo>
                <a:lnTo>
                  <a:pt x="11292" y="20180"/>
                </a:lnTo>
                <a:lnTo>
                  <a:pt x="12221" y="20180"/>
                </a:lnTo>
                <a:lnTo>
                  <a:pt x="12221" y="21600"/>
                </a:lnTo>
                <a:lnTo>
                  <a:pt x="12255" y="21600"/>
                </a:lnTo>
                <a:lnTo>
                  <a:pt x="12255" y="20180"/>
                </a:lnTo>
                <a:lnTo>
                  <a:pt x="13184" y="20180"/>
                </a:lnTo>
                <a:lnTo>
                  <a:pt x="13184" y="21600"/>
                </a:lnTo>
                <a:lnTo>
                  <a:pt x="13217" y="21600"/>
                </a:lnTo>
                <a:lnTo>
                  <a:pt x="13217" y="20180"/>
                </a:lnTo>
                <a:lnTo>
                  <a:pt x="14146" y="20180"/>
                </a:lnTo>
                <a:lnTo>
                  <a:pt x="14146" y="21600"/>
                </a:lnTo>
                <a:lnTo>
                  <a:pt x="14180" y="21600"/>
                </a:lnTo>
                <a:lnTo>
                  <a:pt x="14180" y="20180"/>
                </a:lnTo>
                <a:lnTo>
                  <a:pt x="15109" y="20180"/>
                </a:lnTo>
                <a:lnTo>
                  <a:pt x="15109" y="21600"/>
                </a:lnTo>
                <a:lnTo>
                  <a:pt x="15142" y="21600"/>
                </a:lnTo>
                <a:lnTo>
                  <a:pt x="15142" y="20180"/>
                </a:lnTo>
                <a:lnTo>
                  <a:pt x="16071" y="20180"/>
                </a:lnTo>
                <a:lnTo>
                  <a:pt x="16071" y="21600"/>
                </a:lnTo>
                <a:lnTo>
                  <a:pt x="16105" y="21600"/>
                </a:lnTo>
                <a:lnTo>
                  <a:pt x="16105" y="20180"/>
                </a:lnTo>
                <a:lnTo>
                  <a:pt x="17034" y="20180"/>
                </a:lnTo>
                <a:lnTo>
                  <a:pt x="17034" y="21600"/>
                </a:lnTo>
                <a:lnTo>
                  <a:pt x="17067" y="21600"/>
                </a:lnTo>
                <a:lnTo>
                  <a:pt x="17067" y="20180"/>
                </a:lnTo>
                <a:lnTo>
                  <a:pt x="17996" y="20180"/>
                </a:lnTo>
                <a:lnTo>
                  <a:pt x="17996" y="21600"/>
                </a:lnTo>
                <a:lnTo>
                  <a:pt x="18030" y="21600"/>
                </a:lnTo>
                <a:lnTo>
                  <a:pt x="18030" y="20180"/>
                </a:lnTo>
                <a:lnTo>
                  <a:pt x="18959" y="20180"/>
                </a:lnTo>
                <a:lnTo>
                  <a:pt x="18959" y="21600"/>
                </a:lnTo>
                <a:lnTo>
                  <a:pt x="18992" y="21600"/>
                </a:lnTo>
                <a:lnTo>
                  <a:pt x="18992" y="20180"/>
                </a:lnTo>
                <a:lnTo>
                  <a:pt x="19921" y="20180"/>
                </a:lnTo>
                <a:lnTo>
                  <a:pt x="19921" y="21600"/>
                </a:lnTo>
                <a:lnTo>
                  <a:pt x="19955" y="21600"/>
                </a:lnTo>
                <a:lnTo>
                  <a:pt x="19955" y="20180"/>
                </a:lnTo>
                <a:lnTo>
                  <a:pt x="20884" y="20180"/>
                </a:lnTo>
                <a:lnTo>
                  <a:pt x="20884" y="21600"/>
                </a:lnTo>
                <a:lnTo>
                  <a:pt x="20917" y="21600"/>
                </a:lnTo>
                <a:lnTo>
                  <a:pt x="20917" y="20180"/>
                </a:lnTo>
                <a:lnTo>
                  <a:pt x="21600" y="20180"/>
                </a:lnTo>
                <a:lnTo>
                  <a:pt x="21600" y="20120"/>
                </a:lnTo>
                <a:lnTo>
                  <a:pt x="20917" y="20120"/>
                </a:lnTo>
                <a:lnTo>
                  <a:pt x="20917" y="18469"/>
                </a:lnTo>
                <a:lnTo>
                  <a:pt x="21600" y="18469"/>
                </a:lnTo>
                <a:lnTo>
                  <a:pt x="21600" y="18409"/>
                </a:lnTo>
                <a:lnTo>
                  <a:pt x="20917" y="18409"/>
                </a:lnTo>
                <a:lnTo>
                  <a:pt x="20917" y="16759"/>
                </a:lnTo>
                <a:lnTo>
                  <a:pt x="21600" y="16759"/>
                </a:lnTo>
                <a:lnTo>
                  <a:pt x="21600" y="16699"/>
                </a:lnTo>
                <a:lnTo>
                  <a:pt x="20917" y="16699"/>
                </a:lnTo>
                <a:lnTo>
                  <a:pt x="20917" y="15048"/>
                </a:lnTo>
                <a:lnTo>
                  <a:pt x="21600" y="15048"/>
                </a:lnTo>
                <a:lnTo>
                  <a:pt x="21600" y="14988"/>
                </a:lnTo>
                <a:lnTo>
                  <a:pt x="20917" y="14988"/>
                </a:lnTo>
                <a:lnTo>
                  <a:pt x="20917" y="13397"/>
                </a:lnTo>
                <a:lnTo>
                  <a:pt x="21600" y="13397"/>
                </a:lnTo>
                <a:lnTo>
                  <a:pt x="21600" y="13337"/>
                </a:lnTo>
                <a:lnTo>
                  <a:pt x="20917" y="13337"/>
                </a:lnTo>
                <a:lnTo>
                  <a:pt x="20917" y="11687"/>
                </a:lnTo>
                <a:lnTo>
                  <a:pt x="21600" y="11687"/>
                </a:lnTo>
                <a:lnTo>
                  <a:pt x="21600" y="11627"/>
                </a:lnTo>
                <a:lnTo>
                  <a:pt x="20917" y="11627"/>
                </a:lnTo>
                <a:lnTo>
                  <a:pt x="20917" y="9916"/>
                </a:lnTo>
                <a:lnTo>
                  <a:pt x="21600" y="9916"/>
                </a:lnTo>
                <a:lnTo>
                  <a:pt x="21600" y="9856"/>
                </a:lnTo>
                <a:lnTo>
                  <a:pt x="20917" y="9856"/>
                </a:lnTo>
                <a:lnTo>
                  <a:pt x="20917" y="8206"/>
                </a:lnTo>
                <a:lnTo>
                  <a:pt x="21600" y="8206"/>
                </a:lnTo>
                <a:lnTo>
                  <a:pt x="21600" y="8146"/>
                </a:lnTo>
                <a:lnTo>
                  <a:pt x="20917" y="8146"/>
                </a:lnTo>
                <a:lnTo>
                  <a:pt x="20917" y="6495"/>
                </a:lnTo>
                <a:lnTo>
                  <a:pt x="21600" y="6495"/>
                </a:lnTo>
                <a:lnTo>
                  <a:pt x="21600" y="6435"/>
                </a:lnTo>
                <a:lnTo>
                  <a:pt x="20917" y="6435"/>
                </a:lnTo>
                <a:lnTo>
                  <a:pt x="20917" y="4784"/>
                </a:lnTo>
                <a:lnTo>
                  <a:pt x="21600" y="4784"/>
                </a:lnTo>
                <a:lnTo>
                  <a:pt x="21600" y="4724"/>
                </a:lnTo>
                <a:lnTo>
                  <a:pt x="20917" y="4724"/>
                </a:lnTo>
                <a:lnTo>
                  <a:pt x="20917" y="3074"/>
                </a:lnTo>
                <a:lnTo>
                  <a:pt x="21600" y="3074"/>
                </a:lnTo>
                <a:lnTo>
                  <a:pt x="21600" y="3014"/>
                </a:lnTo>
                <a:lnTo>
                  <a:pt x="20917" y="3014"/>
                </a:lnTo>
                <a:lnTo>
                  <a:pt x="20917" y="1423"/>
                </a:lnTo>
                <a:lnTo>
                  <a:pt x="21595" y="1423"/>
                </a:lnTo>
                <a:close/>
                <a:moveTo>
                  <a:pt x="1635" y="18469"/>
                </a:moveTo>
                <a:lnTo>
                  <a:pt x="1635" y="20120"/>
                </a:lnTo>
                <a:lnTo>
                  <a:pt x="706" y="20120"/>
                </a:lnTo>
                <a:lnTo>
                  <a:pt x="706" y="18469"/>
                </a:lnTo>
                <a:lnTo>
                  <a:pt x="1635" y="18469"/>
                </a:lnTo>
                <a:close/>
                <a:moveTo>
                  <a:pt x="1635" y="16759"/>
                </a:moveTo>
                <a:lnTo>
                  <a:pt x="1635" y="18409"/>
                </a:lnTo>
                <a:lnTo>
                  <a:pt x="706" y="18409"/>
                </a:lnTo>
                <a:lnTo>
                  <a:pt x="706" y="16759"/>
                </a:lnTo>
                <a:lnTo>
                  <a:pt x="1635" y="16759"/>
                </a:lnTo>
                <a:close/>
                <a:moveTo>
                  <a:pt x="1635" y="15048"/>
                </a:moveTo>
                <a:lnTo>
                  <a:pt x="1635" y="16699"/>
                </a:lnTo>
                <a:lnTo>
                  <a:pt x="706" y="16699"/>
                </a:lnTo>
                <a:lnTo>
                  <a:pt x="706" y="15048"/>
                </a:lnTo>
                <a:lnTo>
                  <a:pt x="1635" y="15048"/>
                </a:lnTo>
                <a:close/>
                <a:moveTo>
                  <a:pt x="1635" y="13397"/>
                </a:moveTo>
                <a:lnTo>
                  <a:pt x="1635" y="14988"/>
                </a:lnTo>
                <a:lnTo>
                  <a:pt x="706" y="14988"/>
                </a:lnTo>
                <a:lnTo>
                  <a:pt x="706" y="13397"/>
                </a:lnTo>
                <a:lnTo>
                  <a:pt x="1635" y="13397"/>
                </a:lnTo>
                <a:close/>
                <a:moveTo>
                  <a:pt x="1635" y="11687"/>
                </a:moveTo>
                <a:lnTo>
                  <a:pt x="1635" y="13337"/>
                </a:lnTo>
                <a:lnTo>
                  <a:pt x="706" y="13337"/>
                </a:lnTo>
                <a:lnTo>
                  <a:pt x="706" y="11687"/>
                </a:lnTo>
                <a:lnTo>
                  <a:pt x="1635" y="11687"/>
                </a:lnTo>
                <a:close/>
                <a:moveTo>
                  <a:pt x="1635" y="9916"/>
                </a:moveTo>
                <a:lnTo>
                  <a:pt x="1635" y="11627"/>
                </a:lnTo>
                <a:lnTo>
                  <a:pt x="706" y="11627"/>
                </a:lnTo>
                <a:lnTo>
                  <a:pt x="706" y="9916"/>
                </a:lnTo>
                <a:lnTo>
                  <a:pt x="1635" y="9916"/>
                </a:lnTo>
                <a:close/>
                <a:moveTo>
                  <a:pt x="1635" y="8206"/>
                </a:moveTo>
                <a:lnTo>
                  <a:pt x="1635" y="9856"/>
                </a:lnTo>
                <a:lnTo>
                  <a:pt x="706" y="9856"/>
                </a:lnTo>
                <a:lnTo>
                  <a:pt x="706" y="8206"/>
                </a:lnTo>
                <a:lnTo>
                  <a:pt x="1635" y="8206"/>
                </a:lnTo>
                <a:close/>
                <a:moveTo>
                  <a:pt x="1635" y="6495"/>
                </a:moveTo>
                <a:lnTo>
                  <a:pt x="1635" y="8146"/>
                </a:lnTo>
                <a:lnTo>
                  <a:pt x="706" y="8146"/>
                </a:lnTo>
                <a:lnTo>
                  <a:pt x="706" y="6495"/>
                </a:lnTo>
                <a:lnTo>
                  <a:pt x="1635" y="6495"/>
                </a:lnTo>
                <a:close/>
                <a:moveTo>
                  <a:pt x="1635" y="4784"/>
                </a:moveTo>
                <a:lnTo>
                  <a:pt x="1635" y="6435"/>
                </a:lnTo>
                <a:lnTo>
                  <a:pt x="706" y="6435"/>
                </a:lnTo>
                <a:lnTo>
                  <a:pt x="706" y="4784"/>
                </a:lnTo>
                <a:lnTo>
                  <a:pt x="1635" y="4784"/>
                </a:lnTo>
                <a:close/>
                <a:moveTo>
                  <a:pt x="1635" y="3074"/>
                </a:moveTo>
                <a:lnTo>
                  <a:pt x="1635" y="4724"/>
                </a:lnTo>
                <a:lnTo>
                  <a:pt x="706" y="4724"/>
                </a:lnTo>
                <a:lnTo>
                  <a:pt x="706" y="3074"/>
                </a:lnTo>
                <a:lnTo>
                  <a:pt x="1635" y="3074"/>
                </a:lnTo>
                <a:close/>
                <a:moveTo>
                  <a:pt x="706" y="3014"/>
                </a:moveTo>
                <a:lnTo>
                  <a:pt x="706" y="1423"/>
                </a:lnTo>
                <a:lnTo>
                  <a:pt x="1635" y="1423"/>
                </a:lnTo>
                <a:lnTo>
                  <a:pt x="1635" y="3014"/>
                </a:lnTo>
                <a:lnTo>
                  <a:pt x="706" y="3014"/>
                </a:lnTo>
                <a:close/>
                <a:moveTo>
                  <a:pt x="2598" y="18469"/>
                </a:moveTo>
                <a:lnTo>
                  <a:pt x="2598" y="20120"/>
                </a:lnTo>
                <a:lnTo>
                  <a:pt x="1669" y="20120"/>
                </a:lnTo>
                <a:lnTo>
                  <a:pt x="1669" y="18469"/>
                </a:lnTo>
                <a:lnTo>
                  <a:pt x="2598" y="18469"/>
                </a:lnTo>
                <a:close/>
                <a:moveTo>
                  <a:pt x="2598" y="16759"/>
                </a:moveTo>
                <a:lnTo>
                  <a:pt x="2598" y="18409"/>
                </a:lnTo>
                <a:lnTo>
                  <a:pt x="1669" y="18409"/>
                </a:lnTo>
                <a:lnTo>
                  <a:pt x="1669" y="16759"/>
                </a:lnTo>
                <a:lnTo>
                  <a:pt x="2598" y="16759"/>
                </a:lnTo>
                <a:close/>
                <a:moveTo>
                  <a:pt x="2598" y="15048"/>
                </a:moveTo>
                <a:lnTo>
                  <a:pt x="2598" y="16699"/>
                </a:lnTo>
                <a:lnTo>
                  <a:pt x="1669" y="16699"/>
                </a:lnTo>
                <a:lnTo>
                  <a:pt x="1669" y="15048"/>
                </a:lnTo>
                <a:lnTo>
                  <a:pt x="2598" y="15048"/>
                </a:lnTo>
                <a:close/>
                <a:moveTo>
                  <a:pt x="2598" y="13397"/>
                </a:moveTo>
                <a:lnTo>
                  <a:pt x="2598" y="14988"/>
                </a:lnTo>
                <a:lnTo>
                  <a:pt x="1669" y="14988"/>
                </a:lnTo>
                <a:lnTo>
                  <a:pt x="1669" y="13397"/>
                </a:lnTo>
                <a:lnTo>
                  <a:pt x="2598" y="13397"/>
                </a:lnTo>
                <a:close/>
                <a:moveTo>
                  <a:pt x="2598" y="11687"/>
                </a:moveTo>
                <a:lnTo>
                  <a:pt x="2598" y="13337"/>
                </a:lnTo>
                <a:lnTo>
                  <a:pt x="1669" y="13337"/>
                </a:lnTo>
                <a:lnTo>
                  <a:pt x="1669" y="11687"/>
                </a:lnTo>
                <a:lnTo>
                  <a:pt x="2598" y="11687"/>
                </a:lnTo>
                <a:close/>
                <a:moveTo>
                  <a:pt x="2598" y="9916"/>
                </a:moveTo>
                <a:lnTo>
                  <a:pt x="2598" y="11627"/>
                </a:lnTo>
                <a:lnTo>
                  <a:pt x="1669" y="11627"/>
                </a:lnTo>
                <a:lnTo>
                  <a:pt x="1669" y="9916"/>
                </a:lnTo>
                <a:lnTo>
                  <a:pt x="2598" y="9916"/>
                </a:lnTo>
                <a:close/>
                <a:moveTo>
                  <a:pt x="2598" y="8206"/>
                </a:moveTo>
                <a:lnTo>
                  <a:pt x="2598" y="9856"/>
                </a:lnTo>
                <a:lnTo>
                  <a:pt x="1669" y="9856"/>
                </a:lnTo>
                <a:lnTo>
                  <a:pt x="1669" y="8206"/>
                </a:lnTo>
                <a:lnTo>
                  <a:pt x="2598" y="8206"/>
                </a:lnTo>
                <a:close/>
                <a:moveTo>
                  <a:pt x="2598" y="6495"/>
                </a:moveTo>
                <a:lnTo>
                  <a:pt x="2598" y="8146"/>
                </a:lnTo>
                <a:lnTo>
                  <a:pt x="1669" y="8146"/>
                </a:lnTo>
                <a:lnTo>
                  <a:pt x="1669" y="6495"/>
                </a:lnTo>
                <a:lnTo>
                  <a:pt x="2598" y="6495"/>
                </a:lnTo>
                <a:close/>
                <a:moveTo>
                  <a:pt x="2598" y="4784"/>
                </a:moveTo>
                <a:lnTo>
                  <a:pt x="2598" y="6435"/>
                </a:lnTo>
                <a:lnTo>
                  <a:pt x="1669" y="6435"/>
                </a:lnTo>
                <a:lnTo>
                  <a:pt x="1669" y="4784"/>
                </a:lnTo>
                <a:lnTo>
                  <a:pt x="2598" y="4784"/>
                </a:lnTo>
                <a:close/>
                <a:moveTo>
                  <a:pt x="2598" y="3074"/>
                </a:moveTo>
                <a:lnTo>
                  <a:pt x="2598" y="4724"/>
                </a:lnTo>
                <a:lnTo>
                  <a:pt x="1669" y="4724"/>
                </a:lnTo>
                <a:lnTo>
                  <a:pt x="1669" y="3074"/>
                </a:lnTo>
                <a:lnTo>
                  <a:pt x="2598" y="3074"/>
                </a:lnTo>
                <a:close/>
                <a:moveTo>
                  <a:pt x="1669" y="3014"/>
                </a:moveTo>
                <a:lnTo>
                  <a:pt x="1669" y="1423"/>
                </a:lnTo>
                <a:lnTo>
                  <a:pt x="2598" y="1423"/>
                </a:lnTo>
                <a:lnTo>
                  <a:pt x="2598" y="3014"/>
                </a:lnTo>
                <a:lnTo>
                  <a:pt x="1669" y="3014"/>
                </a:lnTo>
                <a:close/>
                <a:moveTo>
                  <a:pt x="3558" y="18469"/>
                </a:moveTo>
                <a:lnTo>
                  <a:pt x="3558" y="20120"/>
                </a:lnTo>
                <a:lnTo>
                  <a:pt x="2630" y="20120"/>
                </a:lnTo>
                <a:lnTo>
                  <a:pt x="2630" y="18469"/>
                </a:lnTo>
                <a:lnTo>
                  <a:pt x="3558" y="18469"/>
                </a:lnTo>
                <a:close/>
                <a:moveTo>
                  <a:pt x="3558" y="16759"/>
                </a:moveTo>
                <a:lnTo>
                  <a:pt x="3558" y="18409"/>
                </a:lnTo>
                <a:lnTo>
                  <a:pt x="2630" y="18409"/>
                </a:lnTo>
                <a:lnTo>
                  <a:pt x="2630" y="16759"/>
                </a:lnTo>
                <a:lnTo>
                  <a:pt x="3558" y="16759"/>
                </a:lnTo>
                <a:close/>
                <a:moveTo>
                  <a:pt x="3558" y="15048"/>
                </a:moveTo>
                <a:lnTo>
                  <a:pt x="3558" y="16699"/>
                </a:lnTo>
                <a:lnTo>
                  <a:pt x="2630" y="16699"/>
                </a:lnTo>
                <a:lnTo>
                  <a:pt x="2630" y="15048"/>
                </a:lnTo>
                <a:lnTo>
                  <a:pt x="3558" y="15048"/>
                </a:lnTo>
                <a:close/>
                <a:moveTo>
                  <a:pt x="3558" y="13397"/>
                </a:moveTo>
                <a:lnTo>
                  <a:pt x="3558" y="14988"/>
                </a:lnTo>
                <a:lnTo>
                  <a:pt x="2630" y="14988"/>
                </a:lnTo>
                <a:lnTo>
                  <a:pt x="2630" y="13397"/>
                </a:lnTo>
                <a:lnTo>
                  <a:pt x="3558" y="13397"/>
                </a:lnTo>
                <a:close/>
                <a:moveTo>
                  <a:pt x="3558" y="11687"/>
                </a:moveTo>
                <a:lnTo>
                  <a:pt x="3558" y="13337"/>
                </a:lnTo>
                <a:lnTo>
                  <a:pt x="2630" y="13337"/>
                </a:lnTo>
                <a:lnTo>
                  <a:pt x="2630" y="11687"/>
                </a:lnTo>
                <a:lnTo>
                  <a:pt x="3558" y="11687"/>
                </a:lnTo>
                <a:close/>
                <a:moveTo>
                  <a:pt x="3558" y="9916"/>
                </a:moveTo>
                <a:lnTo>
                  <a:pt x="3558" y="11627"/>
                </a:lnTo>
                <a:lnTo>
                  <a:pt x="2630" y="11627"/>
                </a:lnTo>
                <a:lnTo>
                  <a:pt x="2630" y="9916"/>
                </a:lnTo>
                <a:lnTo>
                  <a:pt x="3558" y="9916"/>
                </a:lnTo>
                <a:close/>
                <a:moveTo>
                  <a:pt x="3558" y="8206"/>
                </a:moveTo>
                <a:lnTo>
                  <a:pt x="3558" y="9856"/>
                </a:lnTo>
                <a:lnTo>
                  <a:pt x="2630" y="9856"/>
                </a:lnTo>
                <a:lnTo>
                  <a:pt x="2630" y="8206"/>
                </a:lnTo>
                <a:lnTo>
                  <a:pt x="3558" y="8206"/>
                </a:lnTo>
                <a:close/>
                <a:moveTo>
                  <a:pt x="3558" y="6495"/>
                </a:moveTo>
                <a:lnTo>
                  <a:pt x="3558" y="8146"/>
                </a:lnTo>
                <a:lnTo>
                  <a:pt x="2630" y="8146"/>
                </a:lnTo>
                <a:lnTo>
                  <a:pt x="2630" y="6495"/>
                </a:lnTo>
                <a:lnTo>
                  <a:pt x="3558" y="6495"/>
                </a:lnTo>
                <a:close/>
                <a:moveTo>
                  <a:pt x="3558" y="4784"/>
                </a:moveTo>
                <a:lnTo>
                  <a:pt x="3558" y="6435"/>
                </a:lnTo>
                <a:lnTo>
                  <a:pt x="2630" y="6435"/>
                </a:lnTo>
                <a:lnTo>
                  <a:pt x="2630" y="4784"/>
                </a:lnTo>
                <a:lnTo>
                  <a:pt x="3558" y="4784"/>
                </a:lnTo>
                <a:close/>
                <a:moveTo>
                  <a:pt x="3558" y="3074"/>
                </a:moveTo>
                <a:lnTo>
                  <a:pt x="3558" y="4724"/>
                </a:lnTo>
                <a:lnTo>
                  <a:pt x="2630" y="4724"/>
                </a:lnTo>
                <a:lnTo>
                  <a:pt x="2630" y="3074"/>
                </a:lnTo>
                <a:lnTo>
                  <a:pt x="3558" y="3074"/>
                </a:lnTo>
                <a:close/>
                <a:moveTo>
                  <a:pt x="2631" y="3014"/>
                </a:moveTo>
                <a:lnTo>
                  <a:pt x="2631" y="1423"/>
                </a:lnTo>
                <a:lnTo>
                  <a:pt x="3560" y="1423"/>
                </a:lnTo>
                <a:lnTo>
                  <a:pt x="3560" y="3014"/>
                </a:lnTo>
                <a:lnTo>
                  <a:pt x="2631" y="3014"/>
                </a:lnTo>
                <a:close/>
                <a:moveTo>
                  <a:pt x="4521" y="18469"/>
                </a:moveTo>
                <a:lnTo>
                  <a:pt x="4521" y="20120"/>
                </a:lnTo>
                <a:lnTo>
                  <a:pt x="3592" y="20120"/>
                </a:lnTo>
                <a:lnTo>
                  <a:pt x="3592" y="18469"/>
                </a:lnTo>
                <a:lnTo>
                  <a:pt x="4521" y="18469"/>
                </a:lnTo>
                <a:close/>
                <a:moveTo>
                  <a:pt x="4521" y="16759"/>
                </a:moveTo>
                <a:lnTo>
                  <a:pt x="4521" y="18409"/>
                </a:lnTo>
                <a:lnTo>
                  <a:pt x="3592" y="18409"/>
                </a:lnTo>
                <a:lnTo>
                  <a:pt x="3592" y="16759"/>
                </a:lnTo>
                <a:lnTo>
                  <a:pt x="4521" y="16759"/>
                </a:lnTo>
                <a:close/>
                <a:moveTo>
                  <a:pt x="4521" y="15048"/>
                </a:moveTo>
                <a:lnTo>
                  <a:pt x="4521" y="16699"/>
                </a:lnTo>
                <a:lnTo>
                  <a:pt x="3592" y="16699"/>
                </a:lnTo>
                <a:lnTo>
                  <a:pt x="3592" y="15048"/>
                </a:lnTo>
                <a:lnTo>
                  <a:pt x="4521" y="15048"/>
                </a:lnTo>
                <a:close/>
                <a:moveTo>
                  <a:pt x="4521" y="13397"/>
                </a:moveTo>
                <a:lnTo>
                  <a:pt x="4521" y="14988"/>
                </a:lnTo>
                <a:lnTo>
                  <a:pt x="3592" y="14988"/>
                </a:lnTo>
                <a:lnTo>
                  <a:pt x="3592" y="13397"/>
                </a:lnTo>
                <a:lnTo>
                  <a:pt x="4521" y="13397"/>
                </a:lnTo>
                <a:close/>
                <a:moveTo>
                  <a:pt x="4521" y="11687"/>
                </a:moveTo>
                <a:lnTo>
                  <a:pt x="4521" y="13337"/>
                </a:lnTo>
                <a:lnTo>
                  <a:pt x="3592" y="13337"/>
                </a:lnTo>
                <a:lnTo>
                  <a:pt x="3592" y="11687"/>
                </a:lnTo>
                <a:lnTo>
                  <a:pt x="4521" y="11687"/>
                </a:lnTo>
                <a:close/>
                <a:moveTo>
                  <a:pt x="4521" y="9916"/>
                </a:moveTo>
                <a:lnTo>
                  <a:pt x="4521" y="11627"/>
                </a:lnTo>
                <a:lnTo>
                  <a:pt x="3592" y="11627"/>
                </a:lnTo>
                <a:lnTo>
                  <a:pt x="3592" y="9916"/>
                </a:lnTo>
                <a:lnTo>
                  <a:pt x="4521" y="9916"/>
                </a:lnTo>
                <a:close/>
                <a:moveTo>
                  <a:pt x="4521" y="8206"/>
                </a:moveTo>
                <a:lnTo>
                  <a:pt x="4521" y="9856"/>
                </a:lnTo>
                <a:lnTo>
                  <a:pt x="3592" y="9856"/>
                </a:lnTo>
                <a:lnTo>
                  <a:pt x="3592" y="8206"/>
                </a:lnTo>
                <a:lnTo>
                  <a:pt x="4521" y="8206"/>
                </a:lnTo>
                <a:close/>
                <a:moveTo>
                  <a:pt x="4521" y="6495"/>
                </a:moveTo>
                <a:lnTo>
                  <a:pt x="4521" y="8146"/>
                </a:lnTo>
                <a:lnTo>
                  <a:pt x="3592" y="8146"/>
                </a:lnTo>
                <a:lnTo>
                  <a:pt x="3592" y="6495"/>
                </a:lnTo>
                <a:lnTo>
                  <a:pt x="4521" y="6495"/>
                </a:lnTo>
                <a:close/>
                <a:moveTo>
                  <a:pt x="4521" y="4784"/>
                </a:moveTo>
                <a:lnTo>
                  <a:pt x="4521" y="6435"/>
                </a:lnTo>
                <a:lnTo>
                  <a:pt x="3592" y="6435"/>
                </a:lnTo>
                <a:lnTo>
                  <a:pt x="3592" y="4784"/>
                </a:lnTo>
                <a:lnTo>
                  <a:pt x="4521" y="4784"/>
                </a:lnTo>
                <a:close/>
                <a:moveTo>
                  <a:pt x="4521" y="3074"/>
                </a:moveTo>
                <a:lnTo>
                  <a:pt x="4521" y="4724"/>
                </a:lnTo>
                <a:lnTo>
                  <a:pt x="3592" y="4724"/>
                </a:lnTo>
                <a:lnTo>
                  <a:pt x="3592" y="3074"/>
                </a:lnTo>
                <a:lnTo>
                  <a:pt x="4521" y="3074"/>
                </a:lnTo>
                <a:close/>
                <a:moveTo>
                  <a:pt x="3592" y="3014"/>
                </a:moveTo>
                <a:lnTo>
                  <a:pt x="3592" y="1423"/>
                </a:lnTo>
                <a:lnTo>
                  <a:pt x="4521" y="1423"/>
                </a:lnTo>
                <a:lnTo>
                  <a:pt x="4521" y="3014"/>
                </a:lnTo>
                <a:lnTo>
                  <a:pt x="3592" y="3014"/>
                </a:lnTo>
                <a:close/>
                <a:moveTo>
                  <a:pt x="5483" y="18469"/>
                </a:moveTo>
                <a:lnTo>
                  <a:pt x="5483" y="20120"/>
                </a:lnTo>
                <a:lnTo>
                  <a:pt x="4555" y="20120"/>
                </a:lnTo>
                <a:lnTo>
                  <a:pt x="4555" y="18469"/>
                </a:lnTo>
                <a:lnTo>
                  <a:pt x="5483" y="18469"/>
                </a:lnTo>
                <a:close/>
                <a:moveTo>
                  <a:pt x="5483" y="16759"/>
                </a:moveTo>
                <a:lnTo>
                  <a:pt x="5483" y="18409"/>
                </a:lnTo>
                <a:lnTo>
                  <a:pt x="4555" y="18409"/>
                </a:lnTo>
                <a:lnTo>
                  <a:pt x="4555" y="16759"/>
                </a:lnTo>
                <a:lnTo>
                  <a:pt x="5483" y="16759"/>
                </a:lnTo>
                <a:close/>
                <a:moveTo>
                  <a:pt x="5483" y="15048"/>
                </a:moveTo>
                <a:lnTo>
                  <a:pt x="5483" y="16699"/>
                </a:lnTo>
                <a:lnTo>
                  <a:pt x="4555" y="16699"/>
                </a:lnTo>
                <a:lnTo>
                  <a:pt x="4555" y="15048"/>
                </a:lnTo>
                <a:lnTo>
                  <a:pt x="5483" y="15048"/>
                </a:lnTo>
                <a:close/>
                <a:moveTo>
                  <a:pt x="5483" y="13397"/>
                </a:moveTo>
                <a:lnTo>
                  <a:pt x="5483" y="14988"/>
                </a:lnTo>
                <a:lnTo>
                  <a:pt x="4555" y="14988"/>
                </a:lnTo>
                <a:lnTo>
                  <a:pt x="4555" y="13397"/>
                </a:lnTo>
                <a:lnTo>
                  <a:pt x="5483" y="13397"/>
                </a:lnTo>
                <a:close/>
                <a:moveTo>
                  <a:pt x="5483" y="11687"/>
                </a:moveTo>
                <a:lnTo>
                  <a:pt x="5483" y="13337"/>
                </a:lnTo>
                <a:lnTo>
                  <a:pt x="4555" y="13337"/>
                </a:lnTo>
                <a:lnTo>
                  <a:pt x="4555" y="11687"/>
                </a:lnTo>
                <a:lnTo>
                  <a:pt x="5483" y="11687"/>
                </a:lnTo>
                <a:close/>
                <a:moveTo>
                  <a:pt x="5483" y="9916"/>
                </a:moveTo>
                <a:lnTo>
                  <a:pt x="5483" y="11627"/>
                </a:lnTo>
                <a:lnTo>
                  <a:pt x="4555" y="11627"/>
                </a:lnTo>
                <a:lnTo>
                  <a:pt x="4555" y="9916"/>
                </a:lnTo>
                <a:lnTo>
                  <a:pt x="5483" y="9916"/>
                </a:lnTo>
                <a:close/>
                <a:moveTo>
                  <a:pt x="5483" y="8206"/>
                </a:moveTo>
                <a:lnTo>
                  <a:pt x="5483" y="9856"/>
                </a:lnTo>
                <a:lnTo>
                  <a:pt x="4555" y="9856"/>
                </a:lnTo>
                <a:lnTo>
                  <a:pt x="4555" y="8206"/>
                </a:lnTo>
                <a:lnTo>
                  <a:pt x="5483" y="8206"/>
                </a:lnTo>
                <a:close/>
                <a:moveTo>
                  <a:pt x="5483" y="6495"/>
                </a:moveTo>
                <a:lnTo>
                  <a:pt x="5483" y="8146"/>
                </a:lnTo>
                <a:lnTo>
                  <a:pt x="4555" y="8146"/>
                </a:lnTo>
                <a:lnTo>
                  <a:pt x="4555" y="6495"/>
                </a:lnTo>
                <a:lnTo>
                  <a:pt x="5483" y="6495"/>
                </a:lnTo>
                <a:close/>
                <a:moveTo>
                  <a:pt x="5483" y="4784"/>
                </a:moveTo>
                <a:lnTo>
                  <a:pt x="5483" y="6435"/>
                </a:lnTo>
                <a:lnTo>
                  <a:pt x="4555" y="6435"/>
                </a:lnTo>
                <a:lnTo>
                  <a:pt x="4555" y="4784"/>
                </a:lnTo>
                <a:lnTo>
                  <a:pt x="5483" y="4784"/>
                </a:lnTo>
                <a:close/>
                <a:moveTo>
                  <a:pt x="5483" y="3074"/>
                </a:moveTo>
                <a:lnTo>
                  <a:pt x="5483" y="4724"/>
                </a:lnTo>
                <a:lnTo>
                  <a:pt x="4555" y="4724"/>
                </a:lnTo>
                <a:lnTo>
                  <a:pt x="4555" y="3074"/>
                </a:lnTo>
                <a:lnTo>
                  <a:pt x="5483" y="3074"/>
                </a:lnTo>
                <a:close/>
                <a:moveTo>
                  <a:pt x="4555" y="3014"/>
                </a:moveTo>
                <a:lnTo>
                  <a:pt x="4555" y="1423"/>
                </a:lnTo>
                <a:lnTo>
                  <a:pt x="5483" y="1423"/>
                </a:lnTo>
                <a:lnTo>
                  <a:pt x="5483" y="3014"/>
                </a:lnTo>
                <a:lnTo>
                  <a:pt x="4555" y="3014"/>
                </a:lnTo>
                <a:close/>
                <a:moveTo>
                  <a:pt x="6446" y="18469"/>
                </a:moveTo>
                <a:lnTo>
                  <a:pt x="6446" y="20120"/>
                </a:lnTo>
                <a:lnTo>
                  <a:pt x="5517" y="20120"/>
                </a:lnTo>
                <a:lnTo>
                  <a:pt x="5517" y="18469"/>
                </a:lnTo>
                <a:lnTo>
                  <a:pt x="6446" y="18469"/>
                </a:lnTo>
                <a:close/>
                <a:moveTo>
                  <a:pt x="6446" y="16759"/>
                </a:moveTo>
                <a:lnTo>
                  <a:pt x="6446" y="18409"/>
                </a:lnTo>
                <a:lnTo>
                  <a:pt x="5517" y="18409"/>
                </a:lnTo>
                <a:lnTo>
                  <a:pt x="5517" y="16759"/>
                </a:lnTo>
                <a:lnTo>
                  <a:pt x="6446" y="16759"/>
                </a:lnTo>
                <a:close/>
                <a:moveTo>
                  <a:pt x="6446" y="15048"/>
                </a:moveTo>
                <a:lnTo>
                  <a:pt x="6446" y="16699"/>
                </a:lnTo>
                <a:lnTo>
                  <a:pt x="5517" y="16699"/>
                </a:lnTo>
                <a:lnTo>
                  <a:pt x="5517" y="15048"/>
                </a:lnTo>
                <a:lnTo>
                  <a:pt x="6446" y="15048"/>
                </a:lnTo>
                <a:close/>
                <a:moveTo>
                  <a:pt x="6446" y="13397"/>
                </a:moveTo>
                <a:lnTo>
                  <a:pt x="6446" y="14988"/>
                </a:lnTo>
                <a:lnTo>
                  <a:pt x="5517" y="14988"/>
                </a:lnTo>
                <a:lnTo>
                  <a:pt x="5517" y="13397"/>
                </a:lnTo>
                <a:lnTo>
                  <a:pt x="6446" y="13397"/>
                </a:lnTo>
                <a:close/>
                <a:moveTo>
                  <a:pt x="6446" y="11687"/>
                </a:moveTo>
                <a:lnTo>
                  <a:pt x="6446" y="13337"/>
                </a:lnTo>
                <a:lnTo>
                  <a:pt x="5517" y="13337"/>
                </a:lnTo>
                <a:lnTo>
                  <a:pt x="5517" y="11687"/>
                </a:lnTo>
                <a:lnTo>
                  <a:pt x="6446" y="11687"/>
                </a:lnTo>
                <a:close/>
                <a:moveTo>
                  <a:pt x="6446" y="9916"/>
                </a:moveTo>
                <a:lnTo>
                  <a:pt x="6446" y="11627"/>
                </a:lnTo>
                <a:lnTo>
                  <a:pt x="5517" y="11627"/>
                </a:lnTo>
                <a:lnTo>
                  <a:pt x="5517" y="9916"/>
                </a:lnTo>
                <a:lnTo>
                  <a:pt x="6446" y="9916"/>
                </a:lnTo>
                <a:close/>
                <a:moveTo>
                  <a:pt x="6446" y="8206"/>
                </a:moveTo>
                <a:lnTo>
                  <a:pt x="6446" y="9856"/>
                </a:lnTo>
                <a:lnTo>
                  <a:pt x="5517" y="9856"/>
                </a:lnTo>
                <a:lnTo>
                  <a:pt x="5517" y="8206"/>
                </a:lnTo>
                <a:lnTo>
                  <a:pt x="6446" y="8206"/>
                </a:lnTo>
                <a:close/>
                <a:moveTo>
                  <a:pt x="6446" y="6495"/>
                </a:moveTo>
                <a:lnTo>
                  <a:pt x="6446" y="8146"/>
                </a:lnTo>
                <a:lnTo>
                  <a:pt x="5517" y="8146"/>
                </a:lnTo>
                <a:lnTo>
                  <a:pt x="5517" y="6495"/>
                </a:lnTo>
                <a:lnTo>
                  <a:pt x="6446" y="6495"/>
                </a:lnTo>
                <a:close/>
                <a:moveTo>
                  <a:pt x="6446" y="4784"/>
                </a:moveTo>
                <a:lnTo>
                  <a:pt x="6446" y="6435"/>
                </a:lnTo>
                <a:lnTo>
                  <a:pt x="5517" y="6435"/>
                </a:lnTo>
                <a:lnTo>
                  <a:pt x="5517" y="4784"/>
                </a:lnTo>
                <a:lnTo>
                  <a:pt x="6446" y="4784"/>
                </a:lnTo>
                <a:close/>
                <a:moveTo>
                  <a:pt x="6446" y="3074"/>
                </a:moveTo>
                <a:lnTo>
                  <a:pt x="6446" y="4724"/>
                </a:lnTo>
                <a:lnTo>
                  <a:pt x="5517" y="4724"/>
                </a:lnTo>
                <a:lnTo>
                  <a:pt x="5517" y="3074"/>
                </a:lnTo>
                <a:lnTo>
                  <a:pt x="6446" y="3074"/>
                </a:lnTo>
                <a:close/>
                <a:moveTo>
                  <a:pt x="5517" y="3014"/>
                </a:moveTo>
                <a:lnTo>
                  <a:pt x="5517" y="1423"/>
                </a:lnTo>
                <a:lnTo>
                  <a:pt x="6446" y="1423"/>
                </a:lnTo>
                <a:lnTo>
                  <a:pt x="6446" y="3014"/>
                </a:lnTo>
                <a:lnTo>
                  <a:pt x="5517" y="3014"/>
                </a:lnTo>
                <a:close/>
                <a:moveTo>
                  <a:pt x="7408" y="18469"/>
                </a:moveTo>
                <a:lnTo>
                  <a:pt x="7408" y="20120"/>
                </a:lnTo>
                <a:lnTo>
                  <a:pt x="6480" y="20120"/>
                </a:lnTo>
                <a:lnTo>
                  <a:pt x="6480" y="18469"/>
                </a:lnTo>
                <a:lnTo>
                  <a:pt x="7408" y="18469"/>
                </a:lnTo>
                <a:close/>
                <a:moveTo>
                  <a:pt x="7408" y="16759"/>
                </a:moveTo>
                <a:lnTo>
                  <a:pt x="7408" y="18409"/>
                </a:lnTo>
                <a:lnTo>
                  <a:pt x="6480" y="18409"/>
                </a:lnTo>
                <a:lnTo>
                  <a:pt x="6480" y="16759"/>
                </a:lnTo>
                <a:lnTo>
                  <a:pt x="7408" y="16759"/>
                </a:lnTo>
                <a:close/>
                <a:moveTo>
                  <a:pt x="7408" y="15048"/>
                </a:moveTo>
                <a:lnTo>
                  <a:pt x="7408" y="16699"/>
                </a:lnTo>
                <a:lnTo>
                  <a:pt x="6480" y="16699"/>
                </a:lnTo>
                <a:lnTo>
                  <a:pt x="6480" y="15048"/>
                </a:lnTo>
                <a:lnTo>
                  <a:pt x="7408" y="15048"/>
                </a:lnTo>
                <a:close/>
                <a:moveTo>
                  <a:pt x="7408" y="13397"/>
                </a:moveTo>
                <a:lnTo>
                  <a:pt x="7408" y="14988"/>
                </a:lnTo>
                <a:lnTo>
                  <a:pt x="6480" y="14988"/>
                </a:lnTo>
                <a:lnTo>
                  <a:pt x="6480" y="13397"/>
                </a:lnTo>
                <a:lnTo>
                  <a:pt x="7408" y="13397"/>
                </a:lnTo>
                <a:close/>
                <a:moveTo>
                  <a:pt x="7408" y="11687"/>
                </a:moveTo>
                <a:lnTo>
                  <a:pt x="7408" y="13337"/>
                </a:lnTo>
                <a:lnTo>
                  <a:pt x="6480" y="13337"/>
                </a:lnTo>
                <a:lnTo>
                  <a:pt x="6480" y="11687"/>
                </a:lnTo>
                <a:lnTo>
                  <a:pt x="7408" y="11687"/>
                </a:lnTo>
                <a:close/>
                <a:moveTo>
                  <a:pt x="7408" y="9916"/>
                </a:moveTo>
                <a:lnTo>
                  <a:pt x="7408" y="11627"/>
                </a:lnTo>
                <a:lnTo>
                  <a:pt x="6480" y="11627"/>
                </a:lnTo>
                <a:lnTo>
                  <a:pt x="6480" y="9916"/>
                </a:lnTo>
                <a:lnTo>
                  <a:pt x="7408" y="9916"/>
                </a:lnTo>
                <a:close/>
                <a:moveTo>
                  <a:pt x="7408" y="8206"/>
                </a:moveTo>
                <a:lnTo>
                  <a:pt x="7408" y="9856"/>
                </a:lnTo>
                <a:lnTo>
                  <a:pt x="6480" y="9856"/>
                </a:lnTo>
                <a:lnTo>
                  <a:pt x="6480" y="8206"/>
                </a:lnTo>
                <a:lnTo>
                  <a:pt x="7408" y="8206"/>
                </a:lnTo>
                <a:close/>
                <a:moveTo>
                  <a:pt x="7408" y="6495"/>
                </a:moveTo>
                <a:lnTo>
                  <a:pt x="7408" y="8146"/>
                </a:lnTo>
                <a:lnTo>
                  <a:pt x="6480" y="8146"/>
                </a:lnTo>
                <a:lnTo>
                  <a:pt x="6480" y="6495"/>
                </a:lnTo>
                <a:lnTo>
                  <a:pt x="7408" y="6495"/>
                </a:lnTo>
                <a:close/>
                <a:moveTo>
                  <a:pt x="7408" y="4784"/>
                </a:moveTo>
                <a:lnTo>
                  <a:pt x="7408" y="6435"/>
                </a:lnTo>
                <a:lnTo>
                  <a:pt x="6480" y="6435"/>
                </a:lnTo>
                <a:lnTo>
                  <a:pt x="6480" y="4784"/>
                </a:lnTo>
                <a:lnTo>
                  <a:pt x="7408" y="4784"/>
                </a:lnTo>
                <a:close/>
                <a:moveTo>
                  <a:pt x="7408" y="3074"/>
                </a:moveTo>
                <a:lnTo>
                  <a:pt x="7408" y="4724"/>
                </a:lnTo>
                <a:lnTo>
                  <a:pt x="6480" y="4724"/>
                </a:lnTo>
                <a:lnTo>
                  <a:pt x="6480" y="3074"/>
                </a:lnTo>
                <a:lnTo>
                  <a:pt x="7408" y="3074"/>
                </a:lnTo>
                <a:close/>
                <a:moveTo>
                  <a:pt x="6480" y="3014"/>
                </a:moveTo>
                <a:lnTo>
                  <a:pt x="6480" y="1423"/>
                </a:lnTo>
                <a:lnTo>
                  <a:pt x="7408" y="1423"/>
                </a:lnTo>
                <a:lnTo>
                  <a:pt x="7408" y="3014"/>
                </a:lnTo>
                <a:lnTo>
                  <a:pt x="6480" y="3014"/>
                </a:lnTo>
                <a:close/>
                <a:moveTo>
                  <a:pt x="8369" y="18469"/>
                </a:moveTo>
                <a:lnTo>
                  <a:pt x="8369" y="20120"/>
                </a:lnTo>
                <a:lnTo>
                  <a:pt x="7440" y="20120"/>
                </a:lnTo>
                <a:lnTo>
                  <a:pt x="7440" y="18469"/>
                </a:lnTo>
                <a:lnTo>
                  <a:pt x="8369" y="18469"/>
                </a:lnTo>
                <a:close/>
                <a:moveTo>
                  <a:pt x="8369" y="16759"/>
                </a:moveTo>
                <a:lnTo>
                  <a:pt x="8369" y="18409"/>
                </a:lnTo>
                <a:lnTo>
                  <a:pt x="7440" y="18409"/>
                </a:lnTo>
                <a:lnTo>
                  <a:pt x="7440" y="16759"/>
                </a:lnTo>
                <a:lnTo>
                  <a:pt x="8369" y="16759"/>
                </a:lnTo>
                <a:close/>
                <a:moveTo>
                  <a:pt x="8369" y="15048"/>
                </a:moveTo>
                <a:lnTo>
                  <a:pt x="8369" y="16699"/>
                </a:lnTo>
                <a:lnTo>
                  <a:pt x="7440" y="16699"/>
                </a:lnTo>
                <a:lnTo>
                  <a:pt x="7440" y="15048"/>
                </a:lnTo>
                <a:lnTo>
                  <a:pt x="8369" y="15048"/>
                </a:lnTo>
                <a:close/>
                <a:moveTo>
                  <a:pt x="8369" y="13397"/>
                </a:moveTo>
                <a:lnTo>
                  <a:pt x="8369" y="14988"/>
                </a:lnTo>
                <a:lnTo>
                  <a:pt x="7440" y="14988"/>
                </a:lnTo>
                <a:lnTo>
                  <a:pt x="7440" y="13397"/>
                </a:lnTo>
                <a:lnTo>
                  <a:pt x="8369" y="13397"/>
                </a:lnTo>
                <a:close/>
                <a:moveTo>
                  <a:pt x="8369" y="11687"/>
                </a:moveTo>
                <a:lnTo>
                  <a:pt x="8369" y="13337"/>
                </a:lnTo>
                <a:lnTo>
                  <a:pt x="7440" y="13337"/>
                </a:lnTo>
                <a:lnTo>
                  <a:pt x="7440" y="11687"/>
                </a:lnTo>
                <a:lnTo>
                  <a:pt x="8369" y="11687"/>
                </a:lnTo>
                <a:close/>
                <a:moveTo>
                  <a:pt x="8369" y="9916"/>
                </a:moveTo>
                <a:lnTo>
                  <a:pt x="8369" y="11627"/>
                </a:lnTo>
                <a:lnTo>
                  <a:pt x="7440" y="11627"/>
                </a:lnTo>
                <a:lnTo>
                  <a:pt x="7440" y="9916"/>
                </a:lnTo>
                <a:lnTo>
                  <a:pt x="8369" y="9916"/>
                </a:lnTo>
                <a:close/>
                <a:moveTo>
                  <a:pt x="8369" y="8206"/>
                </a:moveTo>
                <a:lnTo>
                  <a:pt x="8369" y="9856"/>
                </a:lnTo>
                <a:lnTo>
                  <a:pt x="7440" y="9856"/>
                </a:lnTo>
                <a:lnTo>
                  <a:pt x="7440" y="8206"/>
                </a:lnTo>
                <a:lnTo>
                  <a:pt x="8369" y="8206"/>
                </a:lnTo>
                <a:close/>
                <a:moveTo>
                  <a:pt x="8369" y="6495"/>
                </a:moveTo>
                <a:lnTo>
                  <a:pt x="8369" y="8146"/>
                </a:lnTo>
                <a:lnTo>
                  <a:pt x="7440" y="8146"/>
                </a:lnTo>
                <a:lnTo>
                  <a:pt x="7440" y="6495"/>
                </a:lnTo>
                <a:lnTo>
                  <a:pt x="8369" y="6495"/>
                </a:lnTo>
                <a:close/>
                <a:moveTo>
                  <a:pt x="8369" y="4784"/>
                </a:moveTo>
                <a:lnTo>
                  <a:pt x="8369" y="6435"/>
                </a:lnTo>
                <a:lnTo>
                  <a:pt x="7440" y="6435"/>
                </a:lnTo>
                <a:lnTo>
                  <a:pt x="7440" y="4784"/>
                </a:lnTo>
                <a:lnTo>
                  <a:pt x="8369" y="4784"/>
                </a:lnTo>
                <a:close/>
                <a:moveTo>
                  <a:pt x="8369" y="3074"/>
                </a:moveTo>
                <a:lnTo>
                  <a:pt x="8369" y="4724"/>
                </a:lnTo>
                <a:lnTo>
                  <a:pt x="7440" y="4724"/>
                </a:lnTo>
                <a:lnTo>
                  <a:pt x="7440" y="3074"/>
                </a:lnTo>
                <a:lnTo>
                  <a:pt x="8369" y="3074"/>
                </a:lnTo>
                <a:close/>
                <a:moveTo>
                  <a:pt x="7442" y="3014"/>
                </a:moveTo>
                <a:lnTo>
                  <a:pt x="7442" y="1423"/>
                </a:lnTo>
                <a:lnTo>
                  <a:pt x="8371" y="1423"/>
                </a:lnTo>
                <a:lnTo>
                  <a:pt x="8371" y="3014"/>
                </a:lnTo>
                <a:lnTo>
                  <a:pt x="7442" y="3014"/>
                </a:lnTo>
                <a:close/>
                <a:moveTo>
                  <a:pt x="9332" y="18469"/>
                </a:moveTo>
                <a:lnTo>
                  <a:pt x="9332" y="20120"/>
                </a:lnTo>
                <a:lnTo>
                  <a:pt x="8403" y="20120"/>
                </a:lnTo>
                <a:lnTo>
                  <a:pt x="8403" y="18469"/>
                </a:lnTo>
                <a:lnTo>
                  <a:pt x="9332" y="18469"/>
                </a:lnTo>
                <a:close/>
                <a:moveTo>
                  <a:pt x="9332" y="16759"/>
                </a:moveTo>
                <a:lnTo>
                  <a:pt x="9332" y="18409"/>
                </a:lnTo>
                <a:lnTo>
                  <a:pt x="8403" y="18409"/>
                </a:lnTo>
                <a:lnTo>
                  <a:pt x="8403" y="16759"/>
                </a:lnTo>
                <a:lnTo>
                  <a:pt x="9332" y="16759"/>
                </a:lnTo>
                <a:close/>
                <a:moveTo>
                  <a:pt x="9332" y="15048"/>
                </a:moveTo>
                <a:lnTo>
                  <a:pt x="9332" y="16699"/>
                </a:lnTo>
                <a:lnTo>
                  <a:pt x="8403" y="16699"/>
                </a:lnTo>
                <a:lnTo>
                  <a:pt x="8403" y="15048"/>
                </a:lnTo>
                <a:lnTo>
                  <a:pt x="9332" y="15048"/>
                </a:lnTo>
                <a:close/>
                <a:moveTo>
                  <a:pt x="9332" y="13397"/>
                </a:moveTo>
                <a:lnTo>
                  <a:pt x="9332" y="14988"/>
                </a:lnTo>
                <a:lnTo>
                  <a:pt x="8403" y="14988"/>
                </a:lnTo>
                <a:lnTo>
                  <a:pt x="8403" y="13397"/>
                </a:lnTo>
                <a:lnTo>
                  <a:pt x="9332" y="13397"/>
                </a:lnTo>
                <a:close/>
                <a:moveTo>
                  <a:pt x="9332" y="11687"/>
                </a:moveTo>
                <a:lnTo>
                  <a:pt x="9332" y="13337"/>
                </a:lnTo>
                <a:lnTo>
                  <a:pt x="8403" y="13337"/>
                </a:lnTo>
                <a:lnTo>
                  <a:pt x="8403" y="11687"/>
                </a:lnTo>
                <a:lnTo>
                  <a:pt x="9332" y="11687"/>
                </a:lnTo>
                <a:close/>
                <a:moveTo>
                  <a:pt x="9332" y="9916"/>
                </a:moveTo>
                <a:lnTo>
                  <a:pt x="9332" y="11627"/>
                </a:lnTo>
                <a:lnTo>
                  <a:pt x="8403" y="11627"/>
                </a:lnTo>
                <a:lnTo>
                  <a:pt x="8403" y="9916"/>
                </a:lnTo>
                <a:lnTo>
                  <a:pt x="9332" y="9916"/>
                </a:lnTo>
                <a:close/>
                <a:moveTo>
                  <a:pt x="9332" y="8206"/>
                </a:moveTo>
                <a:lnTo>
                  <a:pt x="9332" y="9856"/>
                </a:lnTo>
                <a:lnTo>
                  <a:pt x="8403" y="9856"/>
                </a:lnTo>
                <a:lnTo>
                  <a:pt x="8403" y="8206"/>
                </a:lnTo>
                <a:lnTo>
                  <a:pt x="9332" y="8206"/>
                </a:lnTo>
                <a:close/>
                <a:moveTo>
                  <a:pt x="9332" y="6495"/>
                </a:moveTo>
                <a:lnTo>
                  <a:pt x="9332" y="8146"/>
                </a:lnTo>
                <a:lnTo>
                  <a:pt x="8403" y="8146"/>
                </a:lnTo>
                <a:lnTo>
                  <a:pt x="8403" y="6495"/>
                </a:lnTo>
                <a:lnTo>
                  <a:pt x="9332" y="6495"/>
                </a:lnTo>
                <a:close/>
                <a:moveTo>
                  <a:pt x="9332" y="4784"/>
                </a:moveTo>
                <a:lnTo>
                  <a:pt x="9332" y="6435"/>
                </a:lnTo>
                <a:lnTo>
                  <a:pt x="8403" y="6435"/>
                </a:lnTo>
                <a:lnTo>
                  <a:pt x="8403" y="4784"/>
                </a:lnTo>
                <a:lnTo>
                  <a:pt x="9332" y="4784"/>
                </a:lnTo>
                <a:close/>
                <a:moveTo>
                  <a:pt x="9332" y="3074"/>
                </a:moveTo>
                <a:lnTo>
                  <a:pt x="9332" y="4724"/>
                </a:lnTo>
                <a:lnTo>
                  <a:pt x="8403" y="4724"/>
                </a:lnTo>
                <a:lnTo>
                  <a:pt x="8403" y="3074"/>
                </a:lnTo>
                <a:lnTo>
                  <a:pt x="9332" y="3074"/>
                </a:lnTo>
                <a:close/>
                <a:moveTo>
                  <a:pt x="8405" y="3014"/>
                </a:moveTo>
                <a:lnTo>
                  <a:pt x="8405" y="1423"/>
                </a:lnTo>
                <a:lnTo>
                  <a:pt x="9333" y="1423"/>
                </a:lnTo>
                <a:lnTo>
                  <a:pt x="9333" y="3014"/>
                </a:lnTo>
                <a:lnTo>
                  <a:pt x="8405" y="3014"/>
                </a:lnTo>
                <a:close/>
                <a:moveTo>
                  <a:pt x="10294" y="18469"/>
                </a:moveTo>
                <a:lnTo>
                  <a:pt x="10294" y="20120"/>
                </a:lnTo>
                <a:lnTo>
                  <a:pt x="9366" y="20120"/>
                </a:lnTo>
                <a:lnTo>
                  <a:pt x="9366" y="18469"/>
                </a:lnTo>
                <a:lnTo>
                  <a:pt x="10294" y="18469"/>
                </a:lnTo>
                <a:close/>
                <a:moveTo>
                  <a:pt x="10294" y="16759"/>
                </a:moveTo>
                <a:lnTo>
                  <a:pt x="10294" y="18409"/>
                </a:lnTo>
                <a:lnTo>
                  <a:pt x="9366" y="18409"/>
                </a:lnTo>
                <a:lnTo>
                  <a:pt x="9366" y="16759"/>
                </a:lnTo>
                <a:lnTo>
                  <a:pt x="10294" y="16759"/>
                </a:lnTo>
                <a:close/>
                <a:moveTo>
                  <a:pt x="10294" y="15048"/>
                </a:moveTo>
                <a:lnTo>
                  <a:pt x="10294" y="16699"/>
                </a:lnTo>
                <a:lnTo>
                  <a:pt x="9366" y="16699"/>
                </a:lnTo>
                <a:lnTo>
                  <a:pt x="9366" y="15048"/>
                </a:lnTo>
                <a:lnTo>
                  <a:pt x="10294" y="15048"/>
                </a:lnTo>
                <a:close/>
                <a:moveTo>
                  <a:pt x="10294" y="13397"/>
                </a:moveTo>
                <a:lnTo>
                  <a:pt x="10294" y="14988"/>
                </a:lnTo>
                <a:lnTo>
                  <a:pt x="9366" y="14988"/>
                </a:lnTo>
                <a:lnTo>
                  <a:pt x="9366" y="13397"/>
                </a:lnTo>
                <a:lnTo>
                  <a:pt x="10294" y="13397"/>
                </a:lnTo>
                <a:close/>
                <a:moveTo>
                  <a:pt x="10294" y="11687"/>
                </a:moveTo>
                <a:lnTo>
                  <a:pt x="10294" y="13337"/>
                </a:lnTo>
                <a:lnTo>
                  <a:pt x="9366" y="13337"/>
                </a:lnTo>
                <a:lnTo>
                  <a:pt x="9366" y="11687"/>
                </a:lnTo>
                <a:lnTo>
                  <a:pt x="10294" y="11687"/>
                </a:lnTo>
                <a:close/>
                <a:moveTo>
                  <a:pt x="10294" y="9916"/>
                </a:moveTo>
                <a:lnTo>
                  <a:pt x="10294" y="11627"/>
                </a:lnTo>
                <a:lnTo>
                  <a:pt x="9366" y="11627"/>
                </a:lnTo>
                <a:lnTo>
                  <a:pt x="9366" y="9916"/>
                </a:lnTo>
                <a:lnTo>
                  <a:pt x="10294" y="9916"/>
                </a:lnTo>
                <a:close/>
                <a:moveTo>
                  <a:pt x="10294" y="8206"/>
                </a:moveTo>
                <a:lnTo>
                  <a:pt x="10294" y="9856"/>
                </a:lnTo>
                <a:lnTo>
                  <a:pt x="9366" y="9856"/>
                </a:lnTo>
                <a:lnTo>
                  <a:pt x="9366" y="8206"/>
                </a:lnTo>
                <a:lnTo>
                  <a:pt x="10294" y="8206"/>
                </a:lnTo>
                <a:close/>
                <a:moveTo>
                  <a:pt x="10294" y="6495"/>
                </a:moveTo>
                <a:lnTo>
                  <a:pt x="10294" y="8146"/>
                </a:lnTo>
                <a:lnTo>
                  <a:pt x="9366" y="8146"/>
                </a:lnTo>
                <a:lnTo>
                  <a:pt x="9366" y="6495"/>
                </a:lnTo>
                <a:lnTo>
                  <a:pt x="10294" y="6495"/>
                </a:lnTo>
                <a:close/>
                <a:moveTo>
                  <a:pt x="10294" y="4784"/>
                </a:moveTo>
                <a:lnTo>
                  <a:pt x="10294" y="6435"/>
                </a:lnTo>
                <a:lnTo>
                  <a:pt x="9366" y="6435"/>
                </a:lnTo>
                <a:lnTo>
                  <a:pt x="9366" y="4784"/>
                </a:lnTo>
                <a:lnTo>
                  <a:pt x="10294" y="4784"/>
                </a:lnTo>
                <a:close/>
                <a:moveTo>
                  <a:pt x="10294" y="3074"/>
                </a:moveTo>
                <a:lnTo>
                  <a:pt x="10294" y="4724"/>
                </a:lnTo>
                <a:lnTo>
                  <a:pt x="9366" y="4724"/>
                </a:lnTo>
                <a:lnTo>
                  <a:pt x="9366" y="3074"/>
                </a:lnTo>
                <a:lnTo>
                  <a:pt x="10294" y="3074"/>
                </a:lnTo>
                <a:close/>
                <a:moveTo>
                  <a:pt x="9366" y="3014"/>
                </a:moveTo>
                <a:lnTo>
                  <a:pt x="9366" y="1423"/>
                </a:lnTo>
                <a:lnTo>
                  <a:pt x="10294" y="1423"/>
                </a:lnTo>
                <a:lnTo>
                  <a:pt x="10294" y="3014"/>
                </a:lnTo>
                <a:lnTo>
                  <a:pt x="9366" y="3014"/>
                </a:lnTo>
                <a:close/>
                <a:moveTo>
                  <a:pt x="11257" y="18469"/>
                </a:moveTo>
                <a:lnTo>
                  <a:pt x="11257" y="20120"/>
                </a:lnTo>
                <a:lnTo>
                  <a:pt x="10328" y="20120"/>
                </a:lnTo>
                <a:lnTo>
                  <a:pt x="10328" y="18469"/>
                </a:lnTo>
                <a:lnTo>
                  <a:pt x="11257" y="18469"/>
                </a:lnTo>
                <a:close/>
                <a:moveTo>
                  <a:pt x="11257" y="16759"/>
                </a:moveTo>
                <a:lnTo>
                  <a:pt x="11257" y="18409"/>
                </a:lnTo>
                <a:lnTo>
                  <a:pt x="10328" y="18409"/>
                </a:lnTo>
                <a:lnTo>
                  <a:pt x="10328" y="16759"/>
                </a:lnTo>
                <a:lnTo>
                  <a:pt x="11257" y="16759"/>
                </a:lnTo>
                <a:close/>
                <a:moveTo>
                  <a:pt x="11257" y="15048"/>
                </a:moveTo>
                <a:lnTo>
                  <a:pt x="11257" y="16699"/>
                </a:lnTo>
                <a:lnTo>
                  <a:pt x="10328" y="16699"/>
                </a:lnTo>
                <a:lnTo>
                  <a:pt x="10328" y="15048"/>
                </a:lnTo>
                <a:lnTo>
                  <a:pt x="11257" y="15048"/>
                </a:lnTo>
                <a:close/>
                <a:moveTo>
                  <a:pt x="11257" y="13397"/>
                </a:moveTo>
                <a:lnTo>
                  <a:pt x="11257" y="14988"/>
                </a:lnTo>
                <a:lnTo>
                  <a:pt x="10328" y="14988"/>
                </a:lnTo>
                <a:lnTo>
                  <a:pt x="10328" y="13397"/>
                </a:lnTo>
                <a:lnTo>
                  <a:pt x="11257" y="13397"/>
                </a:lnTo>
                <a:close/>
                <a:moveTo>
                  <a:pt x="11257" y="11687"/>
                </a:moveTo>
                <a:lnTo>
                  <a:pt x="11257" y="13337"/>
                </a:lnTo>
                <a:lnTo>
                  <a:pt x="10328" y="13337"/>
                </a:lnTo>
                <a:lnTo>
                  <a:pt x="10328" y="11687"/>
                </a:lnTo>
                <a:lnTo>
                  <a:pt x="11257" y="11687"/>
                </a:lnTo>
                <a:close/>
                <a:moveTo>
                  <a:pt x="11257" y="9916"/>
                </a:moveTo>
                <a:lnTo>
                  <a:pt x="11257" y="11627"/>
                </a:lnTo>
                <a:lnTo>
                  <a:pt x="10328" y="11627"/>
                </a:lnTo>
                <a:lnTo>
                  <a:pt x="10328" y="9916"/>
                </a:lnTo>
                <a:lnTo>
                  <a:pt x="11257" y="9916"/>
                </a:lnTo>
                <a:close/>
                <a:moveTo>
                  <a:pt x="11257" y="8206"/>
                </a:moveTo>
                <a:lnTo>
                  <a:pt x="11257" y="9856"/>
                </a:lnTo>
                <a:lnTo>
                  <a:pt x="10328" y="9856"/>
                </a:lnTo>
                <a:lnTo>
                  <a:pt x="10328" y="8206"/>
                </a:lnTo>
                <a:lnTo>
                  <a:pt x="11257" y="8206"/>
                </a:lnTo>
                <a:close/>
                <a:moveTo>
                  <a:pt x="11257" y="6495"/>
                </a:moveTo>
                <a:lnTo>
                  <a:pt x="11257" y="8146"/>
                </a:lnTo>
                <a:lnTo>
                  <a:pt x="10328" y="8146"/>
                </a:lnTo>
                <a:lnTo>
                  <a:pt x="10328" y="6495"/>
                </a:lnTo>
                <a:lnTo>
                  <a:pt x="11257" y="6495"/>
                </a:lnTo>
                <a:close/>
                <a:moveTo>
                  <a:pt x="11257" y="4784"/>
                </a:moveTo>
                <a:lnTo>
                  <a:pt x="11257" y="6435"/>
                </a:lnTo>
                <a:lnTo>
                  <a:pt x="10328" y="6435"/>
                </a:lnTo>
                <a:lnTo>
                  <a:pt x="10328" y="4784"/>
                </a:lnTo>
                <a:lnTo>
                  <a:pt x="11257" y="4784"/>
                </a:lnTo>
                <a:close/>
                <a:moveTo>
                  <a:pt x="11257" y="3074"/>
                </a:moveTo>
                <a:lnTo>
                  <a:pt x="11257" y="4724"/>
                </a:lnTo>
                <a:lnTo>
                  <a:pt x="10328" y="4724"/>
                </a:lnTo>
                <a:lnTo>
                  <a:pt x="10328" y="3074"/>
                </a:lnTo>
                <a:lnTo>
                  <a:pt x="11257" y="3074"/>
                </a:lnTo>
                <a:close/>
                <a:moveTo>
                  <a:pt x="10328" y="3014"/>
                </a:moveTo>
                <a:lnTo>
                  <a:pt x="10328" y="1423"/>
                </a:lnTo>
                <a:lnTo>
                  <a:pt x="11257" y="1423"/>
                </a:lnTo>
                <a:lnTo>
                  <a:pt x="11257" y="3014"/>
                </a:lnTo>
                <a:lnTo>
                  <a:pt x="10328" y="3014"/>
                </a:lnTo>
                <a:close/>
                <a:moveTo>
                  <a:pt x="12219" y="18469"/>
                </a:moveTo>
                <a:lnTo>
                  <a:pt x="12219" y="20120"/>
                </a:lnTo>
                <a:lnTo>
                  <a:pt x="11291" y="20120"/>
                </a:lnTo>
                <a:lnTo>
                  <a:pt x="11291" y="18469"/>
                </a:lnTo>
                <a:lnTo>
                  <a:pt x="12219" y="18469"/>
                </a:lnTo>
                <a:close/>
                <a:moveTo>
                  <a:pt x="12219" y="16759"/>
                </a:moveTo>
                <a:lnTo>
                  <a:pt x="12219" y="18409"/>
                </a:lnTo>
                <a:lnTo>
                  <a:pt x="11291" y="18409"/>
                </a:lnTo>
                <a:lnTo>
                  <a:pt x="11291" y="16759"/>
                </a:lnTo>
                <a:lnTo>
                  <a:pt x="12219" y="16759"/>
                </a:lnTo>
                <a:close/>
                <a:moveTo>
                  <a:pt x="12219" y="15048"/>
                </a:moveTo>
                <a:lnTo>
                  <a:pt x="12219" y="16699"/>
                </a:lnTo>
                <a:lnTo>
                  <a:pt x="11291" y="16699"/>
                </a:lnTo>
                <a:lnTo>
                  <a:pt x="11291" y="15048"/>
                </a:lnTo>
                <a:lnTo>
                  <a:pt x="12219" y="15048"/>
                </a:lnTo>
                <a:close/>
                <a:moveTo>
                  <a:pt x="12219" y="13397"/>
                </a:moveTo>
                <a:lnTo>
                  <a:pt x="12219" y="14988"/>
                </a:lnTo>
                <a:lnTo>
                  <a:pt x="11291" y="14988"/>
                </a:lnTo>
                <a:lnTo>
                  <a:pt x="11291" y="13397"/>
                </a:lnTo>
                <a:lnTo>
                  <a:pt x="12219" y="13397"/>
                </a:lnTo>
                <a:close/>
                <a:moveTo>
                  <a:pt x="12219" y="11687"/>
                </a:moveTo>
                <a:lnTo>
                  <a:pt x="12219" y="13337"/>
                </a:lnTo>
                <a:lnTo>
                  <a:pt x="11291" y="13337"/>
                </a:lnTo>
                <a:lnTo>
                  <a:pt x="11291" y="11687"/>
                </a:lnTo>
                <a:lnTo>
                  <a:pt x="12219" y="11687"/>
                </a:lnTo>
                <a:close/>
                <a:moveTo>
                  <a:pt x="12219" y="9916"/>
                </a:moveTo>
                <a:lnTo>
                  <a:pt x="12219" y="11627"/>
                </a:lnTo>
                <a:lnTo>
                  <a:pt x="11291" y="11627"/>
                </a:lnTo>
                <a:lnTo>
                  <a:pt x="11291" y="9916"/>
                </a:lnTo>
                <a:lnTo>
                  <a:pt x="12219" y="9916"/>
                </a:lnTo>
                <a:close/>
                <a:moveTo>
                  <a:pt x="12219" y="8206"/>
                </a:moveTo>
                <a:lnTo>
                  <a:pt x="12219" y="9856"/>
                </a:lnTo>
                <a:lnTo>
                  <a:pt x="11291" y="9856"/>
                </a:lnTo>
                <a:lnTo>
                  <a:pt x="11291" y="8206"/>
                </a:lnTo>
                <a:lnTo>
                  <a:pt x="12219" y="8206"/>
                </a:lnTo>
                <a:close/>
                <a:moveTo>
                  <a:pt x="12219" y="6495"/>
                </a:moveTo>
                <a:lnTo>
                  <a:pt x="12219" y="8146"/>
                </a:lnTo>
                <a:lnTo>
                  <a:pt x="11291" y="8146"/>
                </a:lnTo>
                <a:lnTo>
                  <a:pt x="11291" y="6495"/>
                </a:lnTo>
                <a:lnTo>
                  <a:pt x="12219" y="6495"/>
                </a:lnTo>
                <a:close/>
                <a:moveTo>
                  <a:pt x="12219" y="4784"/>
                </a:moveTo>
                <a:lnTo>
                  <a:pt x="12219" y="6435"/>
                </a:lnTo>
                <a:lnTo>
                  <a:pt x="11291" y="6435"/>
                </a:lnTo>
                <a:lnTo>
                  <a:pt x="11291" y="4784"/>
                </a:lnTo>
                <a:lnTo>
                  <a:pt x="12219" y="4784"/>
                </a:lnTo>
                <a:close/>
                <a:moveTo>
                  <a:pt x="12219" y="3074"/>
                </a:moveTo>
                <a:lnTo>
                  <a:pt x="12219" y="4724"/>
                </a:lnTo>
                <a:lnTo>
                  <a:pt x="11291" y="4724"/>
                </a:lnTo>
                <a:lnTo>
                  <a:pt x="11291" y="3074"/>
                </a:lnTo>
                <a:lnTo>
                  <a:pt x="12219" y="3074"/>
                </a:lnTo>
                <a:close/>
                <a:moveTo>
                  <a:pt x="11291" y="3014"/>
                </a:moveTo>
                <a:lnTo>
                  <a:pt x="11291" y="1423"/>
                </a:lnTo>
                <a:lnTo>
                  <a:pt x="12219" y="1423"/>
                </a:lnTo>
                <a:lnTo>
                  <a:pt x="12219" y="3014"/>
                </a:lnTo>
                <a:lnTo>
                  <a:pt x="11291" y="3014"/>
                </a:lnTo>
                <a:close/>
                <a:moveTo>
                  <a:pt x="13180" y="18469"/>
                </a:moveTo>
                <a:lnTo>
                  <a:pt x="13180" y="20120"/>
                </a:lnTo>
                <a:lnTo>
                  <a:pt x="12251" y="20120"/>
                </a:lnTo>
                <a:lnTo>
                  <a:pt x="12251" y="18469"/>
                </a:lnTo>
                <a:lnTo>
                  <a:pt x="13180" y="18469"/>
                </a:lnTo>
                <a:close/>
                <a:moveTo>
                  <a:pt x="13180" y="16759"/>
                </a:moveTo>
                <a:lnTo>
                  <a:pt x="13180" y="18409"/>
                </a:lnTo>
                <a:lnTo>
                  <a:pt x="12251" y="18409"/>
                </a:lnTo>
                <a:lnTo>
                  <a:pt x="12251" y="16759"/>
                </a:lnTo>
                <a:lnTo>
                  <a:pt x="13180" y="16759"/>
                </a:lnTo>
                <a:close/>
                <a:moveTo>
                  <a:pt x="13180" y="15048"/>
                </a:moveTo>
                <a:lnTo>
                  <a:pt x="13180" y="16699"/>
                </a:lnTo>
                <a:lnTo>
                  <a:pt x="12251" y="16699"/>
                </a:lnTo>
                <a:lnTo>
                  <a:pt x="12251" y="15048"/>
                </a:lnTo>
                <a:lnTo>
                  <a:pt x="13180" y="15048"/>
                </a:lnTo>
                <a:close/>
                <a:moveTo>
                  <a:pt x="13180" y="13397"/>
                </a:moveTo>
                <a:lnTo>
                  <a:pt x="13180" y="14988"/>
                </a:lnTo>
                <a:lnTo>
                  <a:pt x="12251" y="14988"/>
                </a:lnTo>
                <a:lnTo>
                  <a:pt x="12251" y="13397"/>
                </a:lnTo>
                <a:lnTo>
                  <a:pt x="13180" y="13397"/>
                </a:lnTo>
                <a:close/>
                <a:moveTo>
                  <a:pt x="13180" y="11687"/>
                </a:moveTo>
                <a:lnTo>
                  <a:pt x="13180" y="13337"/>
                </a:lnTo>
                <a:lnTo>
                  <a:pt x="12251" y="13337"/>
                </a:lnTo>
                <a:lnTo>
                  <a:pt x="12251" y="11687"/>
                </a:lnTo>
                <a:lnTo>
                  <a:pt x="13180" y="11687"/>
                </a:lnTo>
                <a:close/>
                <a:moveTo>
                  <a:pt x="13180" y="9916"/>
                </a:moveTo>
                <a:lnTo>
                  <a:pt x="13180" y="11627"/>
                </a:lnTo>
                <a:lnTo>
                  <a:pt x="12251" y="11627"/>
                </a:lnTo>
                <a:lnTo>
                  <a:pt x="12251" y="9916"/>
                </a:lnTo>
                <a:lnTo>
                  <a:pt x="13180" y="9916"/>
                </a:lnTo>
                <a:close/>
                <a:moveTo>
                  <a:pt x="13180" y="8206"/>
                </a:moveTo>
                <a:lnTo>
                  <a:pt x="13180" y="9856"/>
                </a:lnTo>
                <a:lnTo>
                  <a:pt x="12251" y="9856"/>
                </a:lnTo>
                <a:lnTo>
                  <a:pt x="12251" y="8206"/>
                </a:lnTo>
                <a:lnTo>
                  <a:pt x="13180" y="8206"/>
                </a:lnTo>
                <a:close/>
                <a:moveTo>
                  <a:pt x="13180" y="6495"/>
                </a:moveTo>
                <a:lnTo>
                  <a:pt x="13180" y="8146"/>
                </a:lnTo>
                <a:lnTo>
                  <a:pt x="12251" y="8146"/>
                </a:lnTo>
                <a:lnTo>
                  <a:pt x="12251" y="6495"/>
                </a:lnTo>
                <a:lnTo>
                  <a:pt x="13180" y="6495"/>
                </a:lnTo>
                <a:close/>
                <a:moveTo>
                  <a:pt x="13180" y="4784"/>
                </a:moveTo>
                <a:lnTo>
                  <a:pt x="13180" y="6435"/>
                </a:lnTo>
                <a:lnTo>
                  <a:pt x="12251" y="6435"/>
                </a:lnTo>
                <a:lnTo>
                  <a:pt x="12251" y="4784"/>
                </a:lnTo>
                <a:lnTo>
                  <a:pt x="13180" y="4784"/>
                </a:lnTo>
                <a:close/>
                <a:moveTo>
                  <a:pt x="13180" y="3074"/>
                </a:moveTo>
                <a:lnTo>
                  <a:pt x="13180" y="4724"/>
                </a:lnTo>
                <a:lnTo>
                  <a:pt x="12251" y="4724"/>
                </a:lnTo>
                <a:lnTo>
                  <a:pt x="12251" y="3074"/>
                </a:lnTo>
                <a:lnTo>
                  <a:pt x="13180" y="3074"/>
                </a:lnTo>
                <a:close/>
                <a:moveTo>
                  <a:pt x="12253" y="3014"/>
                </a:moveTo>
                <a:lnTo>
                  <a:pt x="12253" y="1423"/>
                </a:lnTo>
                <a:lnTo>
                  <a:pt x="13182" y="1423"/>
                </a:lnTo>
                <a:lnTo>
                  <a:pt x="13182" y="3014"/>
                </a:lnTo>
                <a:lnTo>
                  <a:pt x="12253" y="3014"/>
                </a:lnTo>
                <a:close/>
                <a:moveTo>
                  <a:pt x="14143" y="18469"/>
                </a:moveTo>
                <a:lnTo>
                  <a:pt x="14143" y="20120"/>
                </a:lnTo>
                <a:lnTo>
                  <a:pt x="13214" y="20120"/>
                </a:lnTo>
                <a:lnTo>
                  <a:pt x="13214" y="18469"/>
                </a:lnTo>
                <a:lnTo>
                  <a:pt x="14143" y="18469"/>
                </a:lnTo>
                <a:close/>
                <a:moveTo>
                  <a:pt x="14143" y="16759"/>
                </a:moveTo>
                <a:lnTo>
                  <a:pt x="14143" y="18409"/>
                </a:lnTo>
                <a:lnTo>
                  <a:pt x="13214" y="18409"/>
                </a:lnTo>
                <a:lnTo>
                  <a:pt x="13214" y="16759"/>
                </a:lnTo>
                <a:lnTo>
                  <a:pt x="14143" y="16759"/>
                </a:lnTo>
                <a:close/>
                <a:moveTo>
                  <a:pt x="14143" y="15048"/>
                </a:moveTo>
                <a:lnTo>
                  <a:pt x="14143" y="16699"/>
                </a:lnTo>
                <a:lnTo>
                  <a:pt x="13214" y="16699"/>
                </a:lnTo>
                <a:lnTo>
                  <a:pt x="13214" y="15048"/>
                </a:lnTo>
                <a:lnTo>
                  <a:pt x="14143" y="15048"/>
                </a:lnTo>
                <a:close/>
                <a:moveTo>
                  <a:pt x="14143" y="13397"/>
                </a:moveTo>
                <a:lnTo>
                  <a:pt x="14143" y="14988"/>
                </a:lnTo>
                <a:lnTo>
                  <a:pt x="13214" y="14988"/>
                </a:lnTo>
                <a:lnTo>
                  <a:pt x="13214" y="13397"/>
                </a:lnTo>
                <a:lnTo>
                  <a:pt x="14143" y="13397"/>
                </a:lnTo>
                <a:close/>
                <a:moveTo>
                  <a:pt x="14143" y="11687"/>
                </a:moveTo>
                <a:lnTo>
                  <a:pt x="14143" y="13337"/>
                </a:lnTo>
                <a:lnTo>
                  <a:pt x="13214" y="13337"/>
                </a:lnTo>
                <a:lnTo>
                  <a:pt x="13214" y="11687"/>
                </a:lnTo>
                <a:lnTo>
                  <a:pt x="14143" y="11687"/>
                </a:lnTo>
                <a:close/>
                <a:moveTo>
                  <a:pt x="14143" y="9916"/>
                </a:moveTo>
                <a:lnTo>
                  <a:pt x="14143" y="11627"/>
                </a:lnTo>
                <a:lnTo>
                  <a:pt x="13214" y="11627"/>
                </a:lnTo>
                <a:lnTo>
                  <a:pt x="13214" y="9916"/>
                </a:lnTo>
                <a:lnTo>
                  <a:pt x="14143" y="9916"/>
                </a:lnTo>
                <a:close/>
                <a:moveTo>
                  <a:pt x="14143" y="8206"/>
                </a:moveTo>
                <a:lnTo>
                  <a:pt x="14143" y="9856"/>
                </a:lnTo>
                <a:lnTo>
                  <a:pt x="13214" y="9856"/>
                </a:lnTo>
                <a:lnTo>
                  <a:pt x="13214" y="8206"/>
                </a:lnTo>
                <a:lnTo>
                  <a:pt x="14143" y="8206"/>
                </a:lnTo>
                <a:close/>
                <a:moveTo>
                  <a:pt x="14143" y="6495"/>
                </a:moveTo>
                <a:lnTo>
                  <a:pt x="14143" y="8146"/>
                </a:lnTo>
                <a:lnTo>
                  <a:pt x="13214" y="8146"/>
                </a:lnTo>
                <a:lnTo>
                  <a:pt x="13214" y="6495"/>
                </a:lnTo>
                <a:lnTo>
                  <a:pt x="14143" y="6495"/>
                </a:lnTo>
                <a:close/>
                <a:moveTo>
                  <a:pt x="14143" y="4784"/>
                </a:moveTo>
                <a:lnTo>
                  <a:pt x="14143" y="6435"/>
                </a:lnTo>
                <a:lnTo>
                  <a:pt x="13214" y="6435"/>
                </a:lnTo>
                <a:lnTo>
                  <a:pt x="13214" y="4784"/>
                </a:lnTo>
                <a:lnTo>
                  <a:pt x="14143" y="4784"/>
                </a:lnTo>
                <a:close/>
                <a:moveTo>
                  <a:pt x="14143" y="3074"/>
                </a:moveTo>
                <a:lnTo>
                  <a:pt x="14143" y="4724"/>
                </a:lnTo>
                <a:lnTo>
                  <a:pt x="13214" y="4724"/>
                </a:lnTo>
                <a:lnTo>
                  <a:pt x="13214" y="3074"/>
                </a:lnTo>
                <a:lnTo>
                  <a:pt x="14143" y="3074"/>
                </a:lnTo>
                <a:close/>
                <a:moveTo>
                  <a:pt x="13216" y="3014"/>
                </a:moveTo>
                <a:lnTo>
                  <a:pt x="13216" y="1423"/>
                </a:lnTo>
                <a:lnTo>
                  <a:pt x="14144" y="1423"/>
                </a:lnTo>
                <a:lnTo>
                  <a:pt x="14144" y="3014"/>
                </a:lnTo>
                <a:lnTo>
                  <a:pt x="13216" y="3014"/>
                </a:lnTo>
                <a:close/>
                <a:moveTo>
                  <a:pt x="15105" y="18469"/>
                </a:moveTo>
                <a:lnTo>
                  <a:pt x="15105" y="20120"/>
                </a:lnTo>
                <a:lnTo>
                  <a:pt x="14176" y="20120"/>
                </a:lnTo>
                <a:lnTo>
                  <a:pt x="14176" y="18469"/>
                </a:lnTo>
                <a:lnTo>
                  <a:pt x="15105" y="18469"/>
                </a:lnTo>
                <a:close/>
                <a:moveTo>
                  <a:pt x="15105" y="16759"/>
                </a:moveTo>
                <a:lnTo>
                  <a:pt x="15105" y="18409"/>
                </a:lnTo>
                <a:lnTo>
                  <a:pt x="14176" y="18409"/>
                </a:lnTo>
                <a:lnTo>
                  <a:pt x="14176" y="16759"/>
                </a:lnTo>
                <a:lnTo>
                  <a:pt x="15105" y="16759"/>
                </a:lnTo>
                <a:close/>
                <a:moveTo>
                  <a:pt x="15105" y="15048"/>
                </a:moveTo>
                <a:lnTo>
                  <a:pt x="15105" y="16699"/>
                </a:lnTo>
                <a:lnTo>
                  <a:pt x="14176" y="16699"/>
                </a:lnTo>
                <a:lnTo>
                  <a:pt x="14176" y="15048"/>
                </a:lnTo>
                <a:lnTo>
                  <a:pt x="15105" y="15048"/>
                </a:lnTo>
                <a:close/>
                <a:moveTo>
                  <a:pt x="15105" y="13397"/>
                </a:moveTo>
                <a:lnTo>
                  <a:pt x="15105" y="14988"/>
                </a:lnTo>
                <a:lnTo>
                  <a:pt x="14176" y="14988"/>
                </a:lnTo>
                <a:lnTo>
                  <a:pt x="14176" y="13397"/>
                </a:lnTo>
                <a:lnTo>
                  <a:pt x="15105" y="13397"/>
                </a:lnTo>
                <a:close/>
                <a:moveTo>
                  <a:pt x="15105" y="11687"/>
                </a:moveTo>
                <a:lnTo>
                  <a:pt x="15105" y="13337"/>
                </a:lnTo>
                <a:lnTo>
                  <a:pt x="14176" y="13337"/>
                </a:lnTo>
                <a:lnTo>
                  <a:pt x="14176" y="11687"/>
                </a:lnTo>
                <a:lnTo>
                  <a:pt x="15105" y="11687"/>
                </a:lnTo>
                <a:close/>
                <a:moveTo>
                  <a:pt x="15105" y="9916"/>
                </a:moveTo>
                <a:lnTo>
                  <a:pt x="15105" y="11627"/>
                </a:lnTo>
                <a:lnTo>
                  <a:pt x="14176" y="11627"/>
                </a:lnTo>
                <a:lnTo>
                  <a:pt x="14176" y="9916"/>
                </a:lnTo>
                <a:lnTo>
                  <a:pt x="15105" y="9916"/>
                </a:lnTo>
                <a:close/>
                <a:moveTo>
                  <a:pt x="15105" y="8206"/>
                </a:moveTo>
                <a:lnTo>
                  <a:pt x="15105" y="9856"/>
                </a:lnTo>
                <a:lnTo>
                  <a:pt x="14176" y="9856"/>
                </a:lnTo>
                <a:lnTo>
                  <a:pt x="14176" y="8206"/>
                </a:lnTo>
                <a:lnTo>
                  <a:pt x="15105" y="8206"/>
                </a:lnTo>
                <a:close/>
                <a:moveTo>
                  <a:pt x="15105" y="6495"/>
                </a:moveTo>
                <a:lnTo>
                  <a:pt x="15105" y="8146"/>
                </a:lnTo>
                <a:lnTo>
                  <a:pt x="14176" y="8146"/>
                </a:lnTo>
                <a:lnTo>
                  <a:pt x="14176" y="6495"/>
                </a:lnTo>
                <a:lnTo>
                  <a:pt x="15105" y="6495"/>
                </a:lnTo>
                <a:close/>
                <a:moveTo>
                  <a:pt x="15105" y="4784"/>
                </a:moveTo>
                <a:lnTo>
                  <a:pt x="15105" y="6435"/>
                </a:lnTo>
                <a:lnTo>
                  <a:pt x="14176" y="6435"/>
                </a:lnTo>
                <a:lnTo>
                  <a:pt x="14176" y="4784"/>
                </a:lnTo>
                <a:lnTo>
                  <a:pt x="15105" y="4784"/>
                </a:lnTo>
                <a:close/>
                <a:moveTo>
                  <a:pt x="15105" y="3074"/>
                </a:moveTo>
                <a:lnTo>
                  <a:pt x="15105" y="4724"/>
                </a:lnTo>
                <a:lnTo>
                  <a:pt x="14176" y="4724"/>
                </a:lnTo>
                <a:lnTo>
                  <a:pt x="14176" y="3074"/>
                </a:lnTo>
                <a:lnTo>
                  <a:pt x="15105" y="3074"/>
                </a:lnTo>
                <a:close/>
                <a:moveTo>
                  <a:pt x="14176" y="3014"/>
                </a:moveTo>
                <a:lnTo>
                  <a:pt x="14176" y="1423"/>
                </a:lnTo>
                <a:lnTo>
                  <a:pt x="15105" y="1423"/>
                </a:lnTo>
                <a:lnTo>
                  <a:pt x="15105" y="3014"/>
                </a:lnTo>
                <a:lnTo>
                  <a:pt x="14176" y="3014"/>
                </a:lnTo>
                <a:close/>
                <a:moveTo>
                  <a:pt x="16068" y="18469"/>
                </a:moveTo>
                <a:lnTo>
                  <a:pt x="16068" y="20120"/>
                </a:lnTo>
                <a:lnTo>
                  <a:pt x="15139" y="20120"/>
                </a:lnTo>
                <a:lnTo>
                  <a:pt x="15139" y="18469"/>
                </a:lnTo>
                <a:lnTo>
                  <a:pt x="16068" y="18469"/>
                </a:lnTo>
                <a:close/>
                <a:moveTo>
                  <a:pt x="16068" y="16759"/>
                </a:moveTo>
                <a:lnTo>
                  <a:pt x="16068" y="18409"/>
                </a:lnTo>
                <a:lnTo>
                  <a:pt x="15139" y="18409"/>
                </a:lnTo>
                <a:lnTo>
                  <a:pt x="15139" y="16759"/>
                </a:lnTo>
                <a:lnTo>
                  <a:pt x="16068" y="16759"/>
                </a:lnTo>
                <a:close/>
                <a:moveTo>
                  <a:pt x="16068" y="15048"/>
                </a:moveTo>
                <a:lnTo>
                  <a:pt x="16068" y="16699"/>
                </a:lnTo>
                <a:lnTo>
                  <a:pt x="15139" y="16699"/>
                </a:lnTo>
                <a:lnTo>
                  <a:pt x="15139" y="15048"/>
                </a:lnTo>
                <a:lnTo>
                  <a:pt x="16068" y="15048"/>
                </a:lnTo>
                <a:close/>
                <a:moveTo>
                  <a:pt x="16068" y="13397"/>
                </a:moveTo>
                <a:lnTo>
                  <a:pt x="16068" y="14988"/>
                </a:lnTo>
                <a:lnTo>
                  <a:pt x="15139" y="14988"/>
                </a:lnTo>
                <a:lnTo>
                  <a:pt x="15139" y="13397"/>
                </a:lnTo>
                <a:lnTo>
                  <a:pt x="16068" y="13397"/>
                </a:lnTo>
                <a:close/>
                <a:moveTo>
                  <a:pt x="16068" y="11687"/>
                </a:moveTo>
                <a:lnTo>
                  <a:pt x="16068" y="13337"/>
                </a:lnTo>
                <a:lnTo>
                  <a:pt x="15139" y="13337"/>
                </a:lnTo>
                <a:lnTo>
                  <a:pt x="15139" y="11687"/>
                </a:lnTo>
                <a:lnTo>
                  <a:pt x="16068" y="11687"/>
                </a:lnTo>
                <a:close/>
                <a:moveTo>
                  <a:pt x="16068" y="9916"/>
                </a:moveTo>
                <a:lnTo>
                  <a:pt x="16068" y="11627"/>
                </a:lnTo>
                <a:lnTo>
                  <a:pt x="15139" y="11627"/>
                </a:lnTo>
                <a:lnTo>
                  <a:pt x="15139" y="9916"/>
                </a:lnTo>
                <a:lnTo>
                  <a:pt x="16068" y="9916"/>
                </a:lnTo>
                <a:close/>
                <a:moveTo>
                  <a:pt x="16068" y="8206"/>
                </a:moveTo>
                <a:lnTo>
                  <a:pt x="16068" y="9856"/>
                </a:lnTo>
                <a:lnTo>
                  <a:pt x="15139" y="9856"/>
                </a:lnTo>
                <a:lnTo>
                  <a:pt x="15139" y="8206"/>
                </a:lnTo>
                <a:lnTo>
                  <a:pt x="16068" y="8206"/>
                </a:lnTo>
                <a:close/>
                <a:moveTo>
                  <a:pt x="16068" y="6495"/>
                </a:moveTo>
                <a:lnTo>
                  <a:pt x="16068" y="8146"/>
                </a:lnTo>
                <a:lnTo>
                  <a:pt x="15139" y="8146"/>
                </a:lnTo>
                <a:lnTo>
                  <a:pt x="15139" y="6495"/>
                </a:lnTo>
                <a:lnTo>
                  <a:pt x="16068" y="6495"/>
                </a:lnTo>
                <a:close/>
                <a:moveTo>
                  <a:pt x="16068" y="4784"/>
                </a:moveTo>
                <a:lnTo>
                  <a:pt x="16068" y="6435"/>
                </a:lnTo>
                <a:lnTo>
                  <a:pt x="15139" y="6435"/>
                </a:lnTo>
                <a:lnTo>
                  <a:pt x="15139" y="4784"/>
                </a:lnTo>
                <a:lnTo>
                  <a:pt x="16068" y="4784"/>
                </a:lnTo>
                <a:close/>
                <a:moveTo>
                  <a:pt x="16068" y="3074"/>
                </a:moveTo>
                <a:lnTo>
                  <a:pt x="16068" y="4724"/>
                </a:lnTo>
                <a:lnTo>
                  <a:pt x="15139" y="4724"/>
                </a:lnTo>
                <a:lnTo>
                  <a:pt x="15139" y="3074"/>
                </a:lnTo>
                <a:lnTo>
                  <a:pt x="16068" y="3074"/>
                </a:lnTo>
                <a:close/>
                <a:moveTo>
                  <a:pt x="15139" y="3014"/>
                </a:moveTo>
                <a:lnTo>
                  <a:pt x="15139" y="1423"/>
                </a:lnTo>
                <a:lnTo>
                  <a:pt x="16068" y="1423"/>
                </a:lnTo>
                <a:lnTo>
                  <a:pt x="16068" y="3014"/>
                </a:lnTo>
                <a:lnTo>
                  <a:pt x="15139" y="3014"/>
                </a:lnTo>
                <a:close/>
                <a:moveTo>
                  <a:pt x="17030" y="18469"/>
                </a:moveTo>
                <a:lnTo>
                  <a:pt x="17030" y="20120"/>
                </a:lnTo>
                <a:lnTo>
                  <a:pt x="16101" y="20120"/>
                </a:lnTo>
                <a:lnTo>
                  <a:pt x="16101" y="18469"/>
                </a:lnTo>
                <a:lnTo>
                  <a:pt x="17030" y="18469"/>
                </a:lnTo>
                <a:close/>
                <a:moveTo>
                  <a:pt x="17030" y="16759"/>
                </a:moveTo>
                <a:lnTo>
                  <a:pt x="17030" y="18409"/>
                </a:lnTo>
                <a:lnTo>
                  <a:pt x="16101" y="18409"/>
                </a:lnTo>
                <a:lnTo>
                  <a:pt x="16101" y="16759"/>
                </a:lnTo>
                <a:lnTo>
                  <a:pt x="17030" y="16759"/>
                </a:lnTo>
                <a:close/>
                <a:moveTo>
                  <a:pt x="17030" y="15048"/>
                </a:moveTo>
                <a:lnTo>
                  <a:pt x="17030" y="16699"/>
                </a:lnTo>
                <a:lnTo>
                  <a:pt x="16101" y="16699"/>
                </a:lnTo>
                <a:lnTo>
                  <a:pt x="16101" y="15048"/>
                </a:lnTo>
                <a:lnTo>
                  <a:pt x="17030" y="15048"/>
                </a:lnTo>
                <a:close/>
                <a:moveTo>
                  <a:pt x="17030" y="13397"/>
                </a:moveTo>
                <a:lnTo>
                  <a:pt x="17030" y="14988"/>
                </a:lnTo>
                <a:lnTo>
                  <a:pt x="16101" y="14988"/>
                </a:lnTo>
                <a:lnTo>
                  <a:pt x="16101" y="13397"/>
                </a:lnTo>
                <a:lnTo>
                  <a:pt x="17030" y="13397"/>
                </a:lnTo>
                <a:close/>
                <a:moveTo>
                  <a:pt x="17030" y="11687"/>
                </a:moveTo>
                <a:lnTo>
                  <a:pt x="17030" y="13337"/>
                </a:lnTo>
                <a:lnTo>
                  <a:pt x="16101" y="13337"/>
                </a:lnTo>
                <a:lnTo>
                  <a:pt x="16101" y="11687"/>
                </a:lnTo>
                <a:lnTo>
                  <a:pt x="17030" y="11687"/>
                </a:lnTo>
                <a:close/>
                <a:moveTo>
                  <a:pt x="17030" y="9916"/>
                </a:moveTo>
                <a:lnTo>
                  <a:pt x="17030" y="11627"/>
                </a:lnTo>
                <a:lnTo>
                  <a:pt x="16101" y="11627"/>
                </a:lnTo>
                <a:lnTo>
                  <a:pt x="16101" y="9916"/>
                </a:lnTo>
                <a:lnTo>
                  <a:pt x="17030" y="9916"/>
                </a:lnTo>
                <a:close/>
                <a:moveTo>
                  <a:pt x="17030" y="8206"/>
                </a:moveTo>
                <a:lnTo>
                  <a:pt x="17030" y="9856"/>
                </a:lnTo>
                <a:lnTo>
                  <a:pt x="16101" y="9856"/>
                </a:lnTo>
                <a:lnTo>
                  <a:pt x="16101" y="8206"/>
                </a:lnTo>
                <a:lnTo>
                  <a:pt x="17030" y="8206"/>
                </a:lnTo>
                <a:close/>
                <a:moveTo>
                  <a:pt x="17030" y="6495"/>
                </a:moveTo>
                <a:lnTo>
                  <a:pt x="17030" y="8146"/>
                </a:lnTo>
                <a:lnTo>
                  <a:pt x="16101" y="8146"/>
                </a:lnTo>
                <a:lnTo>
                  <a:pt x="16101" y="6495"/>
                </a:lnTo>
                <a:lnTo>
                  <a:pt x="17030" y="6495"/>
                </a:lnTo>
                <a:close/>
                <a:moveTo>
                  <a:pt x="17030" y="4784"/>
                </a:moveTo>
                <a:lnTo>
                  <a:pt x="17030" y="6435"/>
                </a:lnTo>
                <a:lnTo>
                  <a:pt x="16101" y="6435"/>
                </a:lnTo>
                <a:lnTo>
                  <a:pt x="16101" y="4784"/>
                </a:lnTo>
                <a:lnTo>
                  <a:pt x="17030" y="4784"/>
                </a:lnTo>
                <a:close/>
                <a:moveTo>
                  <a:pt x="17030" y="3074"/>
                </a:moveTo>
                <a:lnTo>
                  <a:pt x="17030" y="4724"/>
                </a:lnTo>
                <a:lnTo>
                  <a:pt x="16101" y="4724"/>
                </a:lnTo>
                <a:lnTo>
                  <a:pt x="16101" y="3074"/>
                </a:lnTo>
                <a:lnTo>
                  <a:pt x="17030" y="3074"/>
                </a:lnTo>
                <a:close/>
                <a:moveTo>
                  <a:pt x="16101" y="3014"/>
                </a:moveTo>
                <a:lnTo>
                  <a:pt x="16101" y="1423"/>
                </a:lnTo>
                <a:lnTo>
                  <a:pt x="17030" y="1423"/>
                </a:lnTo>
                <a:lnTo>
                  <a:pt x="17030" y="3014"/>
                </a:lnTo>
                <a:lnTo>
                  <a:pt x="16101" y="3014"/>
                </a:lnTo>
                <a:close/>
                <a:moveTo>
                  <a:pt x="17993" y="18469"/>
                </a:moveTo>
                <a:lnTo>
                  <a:pt x="17993" y="20120"/>
                </a:lnTo>
                <a:lnTo>
                  <a:pt x="17064" y="20120"/>
                </a:lnTo>
                <a:lnTo>
                  <a:pt x="17064" y="18469"/>
                </a:lnTo>
                <a:lnTo>
                  <a:pt x="17993" y="18469"/>
                </a:lnTo>
                <a:close/>
                <a:moveTo>
                  <a:pt x="17993" y="16759"/>
                </a:moveTo>
                <a:lnTo>
                  <a:pt x="17993" y="18409"/>
                </a:lnTo>
                <a:lnTo>
                  <a:pt x="17064" y="18409"/>
                </a:lnTo>
                <a:lnTo>
                  <a:pt x="17064" y="16759"/>
                </a:lnTo>
                <a:lnTo>
                  <a:pt x="17993" y="16759"/>
                </a:lnTo>
                <a:close/>
                <a:moveTo>
                  <a:pt x="17993" y="15048"/>
                </a:moveTo>
                <a:lnTo>
                  <a:pt x="17993" y="16699"/>
                </a:lnTo>
                <a:lnTo>
                  <a:pt x="17064" y="16699"/>
                </a:lnTo>
                <a:lnTo>
                  <a:pt x="17064" y="15048"/>
                </a:lnTo>
                <a:lnTo>
                  <a:pt x="17993" y="15048"/>
                </a:lnTo>
                <a:close/>
                <a:moveTo>
                  <a:pt x="17993" y="13397"/>
                </a:moveTo>
                <a:lnTo>
                  <a:pt x="17993" y="14988"/>
                </a:lnTo>
                <a:lnTo>
                  <a:pt x="17064" y="14988"/>
                </a:lnTo>
                <a:lnTo>
                  <a:pt x="17064" y="13397"/>
                </a:lnTo>
                <a:lnTo>
                  <a:pt x="17993" y="13397"/>
                </a:lnTo>
                <a:close/>
                <a:moveTo>
                  <a:pt x="17993" y="11687"/>
                </a:moveTo>
                <a:lnTo>
                  <a:pt x="17993" y="13337"/>
                </a:lnTo>
                <a:lnTo>
                  <a:pt x="17064" y="13337"/>
                </a:lnTo>
                <a:lnTo>
                  <a:pt x="17064" y="11687"/>
                </a:lnTo>
                <a:lnTo>
                  <a:pt x="17993" y="11687"/>
                </a:lnTo>
                <a:close/>
                <a:moveTo>
                  <a:pt x="17993" y="9916"/>
                </a:moveTo>
                <a:lnTo>
                  <a:pt x="17993" y="11627"/>
                </a:lnTo>
                <a:lnTo>
                  <a:pt x="17064" y="11627"/>
                </a:lnTo>
                <a:lnTo>
                  <a:pt x="17064" y="9916"/>
                </a:lnTo>
                <a:lnTo>
                  <a:pt x="17993" y="9916"/>
                </a:lnTo>
                <a:close/>
                <a:moveTo>
                  <a:pt x="17993" y="8206"/>
                </a:moveTo>
                <a:lnTo>
                  <a:pt x="17993" y="9856"/>
                </a:lnTo>
                <a:lnTo>
                  <a:pt x="17064" y="9856"/>
                </a:lnTo>
                <a:lnTo>
                  <a:pt x="17064" y="8206"/>
                </a:lnTo>
                <a:lnTo>
                  <a:pt x="17993" y="8206"/>
                </a:lnTo>
                <a:close/>
                <a:moveTo>
                  <a:pt x="17993" y="6495"/>
                </a:moveTo>
                <a:lnTo>
                  <a:pt x="17993" y="8146"/>
                </a:lnTo>
                <a:lnTo>
                  <a:pt x="17064" y="8146"/>
                </a:lnTo>
                <a:lnTo>
                  <a:pt x="17064" y="6495"/>
                </a:lnTo>
                <a:lnTo>
                  <a:pt x="17993" y="6495"/>
                </a:lnTo>
                <a:close/>
                <a:moveTo>
                  <a:pt x="17993" y="4784"/>
                </a:moveTo>
                <a:lnTo>
                  <a:pt x="17993" y="6435"/>
                </a:lnTo>
                <a:lnTo>
                  <a:pt x="17064" y="6435"/>
                </a:lnTo>
                <a:lnTo>
                  <a:pt x="17064" y="4784"/>
                </a:lnTo>
                <a:lnTo>
                  <a:pt x="17993" y="4784"/>
                </a:lnTo>
                <a:close/>
                <a:moveTo>
                  <a:pt x="17993" y="3074"/>
                </a:moveTo>
                <a:lnTo>
                  <a:pt x="17993" y="4724"/>
                </a:lnTo>
                <a:lnTo>
                  <a:pt x="17064" y="4724"/>
                </a:lnTo>
                <a:lnTo>
                  <a:pt x="17064" y="3074"/>
                </a:lnTo>
                <a:lnTo>
                  <a:pt x="17993" y="3074"/>
                </a:lnTo>
                <a:close/>
                <a:moveTo>
                  <a:pt x="17064" y="3014"/>
                </a:moveTo>
                <a:lnTo>
                  <a:pt x="17064" y="1423"/>
                </a:lnTo>
                <a:lnTo>
                  <a:pt x="17993" y="1423"/>
                </a:lnTo>
                <a:lnTo>
                  <a:pt x="17993" y="3014"/>
                </a:lnTo>
                <a:lnTo>
                  <a:pt x="17064" y="3014"/>
                </a:lnTo>
                <a:close/>
                <a:moveTo>
                  <a:pt x="18954" y="18469"/>
                </a:moveTo>
                <a:lnTo>
                  <a:pt x="18954" y="20120"/>
                </a:lnTo>
                <a:lnTo>
                  <a:pt x="18026" y="20120"/>
                </a:lnTo>
                <a:lnTo>
                  <a:pt x="18026" y="18469"/>
                </a:lnTo>
                <a:lnTo>
                  <a:pt x="18954" y="18469"/>
                </a:lnTo>
                <a:close/>
                <a:moveTo>
                  <a:pt x="18954" y="16759"/>
                </a:moveTo>
                <a:lnTo>
                  <a:pt x="18954" y="18409"/>
                </a:lnTo>
                <a:lnTo>
                  <a:pt x="18026" y="18409"/>
                </a:lnTo>
                <a:lnTo>
                  <a:pt x="18026" y="16759"/>
                </a:lnTo>
                <a:lnTo>
                  <a:pt x="18954" y="16759"/>
                </a:lnTo>
                <a:close/>
                <a:moveTo>
                  <a:pt x="18954" y="15048"/>
                </a:moveTo>
                <a:lnTo>
                  <a:pt x="18954" y="16699"/>
                </a:lnTo>
                <a:lnTo>
                  <a:pt x="18026" y="16699"/>
                </a:lnTo>
                <a:lnTo>
                  <a:pt x="18026" y="15048"/>
                </a:lnTo>
                <a:lnTo>
                  <a:pt x="18954" y="15048"/>
                </a:lnTo>
                <a:close/>
                <a:moveTo>
                  <a:pt x="18954" y="13397"/>
                </a:moveTo>
                <a:lnTo>
                  <a:pt x="18954" y="14988"/>
                </a:lnTo>
                <a:lnTo>
                  <a:pt x="18026" y="14988"/>
                </a:lnTo>
                <a:lnTo>
                  <a:pt x="18026" y="13397"/>
                </a:lnTo>
                <a:lnTo>
                  <a:pt x="18954" y="13397"/>
                </a:lnTo>
                <a:close/>
                <a:moveTo>
                  <a:pt x="18954" y="11687"/>
                </a:moveTo>
                <a:lnTo>
                  <a:pt x="18954" y="13337"/>
                </a:lnTo>
                <a:lnTo>
                  <a:pt x="18026" y="13337"/>
                </a:lnTo>
                <a:lnTo>
                  <a:pt x="18026" y="11687"/>
                </a:lnTo>
                <a:lnTo>
                  <a:pt x="18954" y="11687"/>
                </a:lnTo>
                <a:close/>
                <a:moveTo>
                  <a:pt x="18954" y="9916"/>
                </a:moveTo>
                <a:lnTo>
                  <a:pt x="18954" y="11627"/>
                </a:lnTo>
                <a:lnTo>
                  <a:pt x="18026" y="11627"/>
                </a:lnTo>
                <a:lnTo>
                  <a:pt x="18026" y="9916"/>
                </a:lnTo>
                <a:lnTo>
                  <a:pt x="18954" y="9916"/>
                </a:lnTo>
                <a:close/>
                <a:moveTo>
                  <a:pt x="18954" y="8206"/>
                </a:moveTo>
                <a:lnTo>
                  <a:pt x="18954" y="9856"/>
                </a:lnTo>
                <a:lnTo>
                  <a:pt x="18026" y="9856"/>
                </a:lnTo>
                <a:lnTo>
                  <a:pt x="18026" y="8206"/>
                </a:lnTo>
                <a:lnTo>
                  <a:pt x="18954" y="8206"/>
                </a:lnTo>
                <a:close/>
                <a:moveTo>
                  <a:pt x="18954" y="6495"/>
                </a:moveTo>
                <a:lnTo>
                  <a:pt x="18954" y="8146"/>
                </a:lnTo>
                <a:lnTo>
                  <a:pt x="18026" y="8146"/>
                </a:lnTo>
                <a:lnTo>
                  <a:pt x="18026" y="6495"/>
                </a:lnTo>
                <a:lnTo>
                  <a:pt x="18954" y="6495"/>
                </a:lnTo>
                <a:close/>
                <a:moveTo>
                  <a:pt x="18954" y="4784"/>
                </a:moveTo>
                <a:lnTo>
                  <a:pt x="18954" y="6435"/>
                </a:lnTo>
                <a:lnTo>
                  <a:pt x="18026" y="6435"/>
                </a:lnTo>
                <a:lnTo>
                  <a:pt x="18026" y="4784"/>
                </a:lnTo>
                <a:lnTo>
                  <a:pt x="18954" y="4784"/>
                </a:lnTo>
                <a:close/>
                <a:moveTo>
                  <a:pt x="18954" y="3074"/>
                </a:moveTo>
                <a:lnTo>
                  <a:pt x="18954" y="4724"/>
                </a:lnTo>
                <a:lnTo>
                  <a:pt x="18026" y="4724"/>
                </a:lnTo>
                <a:lnTo>
                  <a:pt x="18026" y="3074"/>
                </a:lnTo>
                <a:lnTo>
                  <a:pt x="18954" y="3074"/>
                </a:lnTo>
                <a:close/>
                <a:moveTo>
                  <a:pt x="18026" y="3014"/>
                </a:moveTo>
                <a:lnTo>
                  <a:pt x="18026" y="1423"/>
                </a:lnTo>
                <a:lnTo>
                  <a:pt x="18955" y="1423"/>
                </a:lnTo>
                <a:lnTo>
                  <a:pt x="18955" y="3014"/>
                </a:lnTo>
                <a:lnTo>
                  <a:pt x="18026" y="3014"/>
                </a:lnTo>
                <a:close/>
                <a:moveTo>
                  <a:pt x="19916" y="18469"/>
                </a:moveTo>
                <a:lnTo>
                  <a:pt x="19916" y="20120"/>
                </a:lnTo>
                <a:lnTo>
                  <a:pt x="18987" y="20120"/>
                </a:lnTo>
                <a:lnTo>
                  <a:pt x="18987" y="18469"/>
                </a:lnTo>
                <a:lnTo>
                  <a:pt x="19916" y="18469"/>
                </a:lnTo>
                <a:close/>
                <a:moveTo>
                  <a:pt x="19916" y="16759"/>
                </a:moveTo>
                <a:lnTo>
                  <a:pt x="19916" y="18409"/>
                </a:lnTo>
                <a:lnTo>
                  <a:pt x="18987" y="18409"/>
                </a:lnTo>
                <a:lnTo>
                  <a:pt x="18987" y="16759"/>
                </a:lnTo>
                <a:lnTo>
                  <a:pt x="19916" y="16759"/>
                </a:lnTo>
                <a:close/>
                <a:moveTo>
                  <a:pt x="19916" y="15048"/>
                </a:moveTo>
                <a:lnTo>
                  <a:pt x="19916" y="16699"/>
                </a:lnTo>
                <a:lnTo>
                  <a:pt x="18987" y="16699"/>
                </a:lnTo>
                <a:lnTo>
                  <a:pt x="18987" y="15048"/>
                </a:lnTo>
                <a:lnTo>
                  <a:pt x="19916" y="15048"/>
                </a:lnTo>
                <a:close/>
                <a:moveTo>
                  <a:pt x="19916" y="13397"/>
                </a:moveTo>
                <a:lnTo>
                  <a:pt x="19916" y="14988"/>
                </a:lnTo>
                <a:lnTo>
                  <a:pt x="18987" y="14988"/>
                </a:lnTo>
                <a:lnTo>
                  <a:pt x="18987" y="13397"/>
                </a:lnTo>
                <a:lnTo>
                  <a:pt x="19916" y="13397"/>
                </a:lnTo>
                <a:close/>
                <a:moveTo>
                  <a:pt x="19916" y="11687"/>
                </a:moveTo>
                <a:lnTo>
                  <a:pt x="19916" y="13337"/>
                </a:lnTo>
                <a:lnTo>
                  <a:pt x="18987" y="13337"/>
                </a:lnTo>
                <a:lnTo>
                  <a:pt x="18987" y="11687"/>
                </a:lnTo>
                <a:lnTo>
                  <a:pt x="19916" y="11687"/>
                </a:lnTo>
                <a:close/>
                <a:moveTo>
                  <a:pt x="19916" y="9916"/>
                </a:moveTo>
                <a:lnTo>
                  <a:pt x="19916" y="11627"/>
                </a:lnTo>
                <a:lnTo>
                  <a:pt x="18987" y="11627"/>
                </a:lnTo>
                <a:lnTo>
                  <a:pt x="18987" y="9916"/>
                </a:lnTo>
                <a:lnTo>
                  <a:pt x="19916" y="9916"/>
                </a:lnTo>
                <a:close/>
                <a:moveTo>
                  <a:pt x="19916" y="8206"/>
                </a:moveTo>
                <a:lnTo>
                  <a:pt x="19916" y="9856"/>
                </a:lnTo>
                <a:lnTo>
                  <a:pt x="18987" y="9856"/>
                </a:lnTo>
                <a:lnTo>
                  <a:pt x="18987" y="8206"/>
                </a:lnTo>
                <a:lnTo>
                  <a:pt x="19916" y="8206"/>
                </a:lnTo>
                <a:close/>
                <a:moveTo>
                  <a:pt x="19916" y="6495"/>
                </a:moveTo>
                <a:lnTo>
                  <a:pt x="19916" y="8146"/>
                </a:lnTo>
                <a:lnTo>
                  <a:pt x="18987" y="8146"/>
                </a:lnTo>
                <a:lnTo>
                  <a:pt x="18987" y="6495"/>
                </a:lnTo>
                <a:lnTo>
                  <a:pt x="19916" y="6495"/>
                </a:lnTo>
                <a:close/>
                <a:moveTo>
                  <a:pt x="19916" y="4784"/>
                </a:moveTo>
                <a:lnTo>
                  <a:pt x="19916" y="6435"/>
                </a:lnTo>
                <a:lnTo>
                  <a:pt x="18987" y="6435"/>
                </a:lnTo>
                <a:lnTo>
                  <a:pt x="18987" y="4784"/>
                </a:lnTo>
                <a:lnTo>
                  <a:pt x="19916" y="4784"/>
                </a:lnTo>
                <a:close/>
                <a:moveTo>
                  <a:pt x="19916" y="3074"/>
                </a:moveTo>
                <a:lnTo>
                  <a:pt x="19916" y="4724"/>
                </a:lnTo>
                <a:lnTo>
                  <a:pt x="18987" y="4724"/>
                </a:lnTo>
                <a:lnTo>
                  <a:pt x="18987" y="3074"/>
                </a:lnTo>
                <a:lnTo>
                  <a:pt x="19916" y="3074"/>
                </a:lnTo>
                <a:close/>
                <a:moveTo>
                  <a:pt x="18987" y="3014"/>
                </a:moveTo>
                <a:lnTo>
                  <a:pt x="18987" y="1423"/>
                </a:lnTo>
                <a:lnTo>
                  <a:pt x="19916" y="1423"/>
                </a:lnTo>
                <a:lnTo>
                  <a:pt x="19916" y="3014"/>
                </a:lnTo>
                <a:lnTo>
                  <a:pt x="18987" y="3014"/>
                </a:lnTo>
                <a:close/>
                <a:moveTo>
                  <a:pt x="20879" y="18469"/>
                </a:moveTo>
                <a:lnTo>
                  <a:pt x="20879" y="20120"/>
                </a:lnTo>
                <a:lnTo>
                  <a:pt x="19950" y="20120"/>
                </a:lnTo>
                <a:lnTo>
                  <a:pt x="19950" y="18469"/>
                </a:lnTo>
                <a:lnTo>
                  <a:pt x="20879" y="18469"/>
                </a:lnTo>
                <a:close/>
                <a:moveTo>
                  <a:pt x="20879" y="16759"/>
                </a:moveTo>
                <a:lnTo>
                  <a:pt x="20879" y="18409"/>
                </a:lnTo>
                <a:lnTo>
                  <a:pt x="19950" y="18409"/>
                </a:lnTo>
                <a:lnTo>
                  <a:pt x="19950" y="16759"/>
                </a:lnTo>
                <a:lnTo>
                  <a:pt x="20879" y="16759"/>
                </a:lnTo>
                <a:close/>
                <a:moveTo>
                  <a:pt x="20879" y="15048"/>
                </a:moveTo>
                <a:lnTo>
                  <a:pt x="20879" y="16699"/>
                </a:lnTo>
                <a:lnTo>
                  <a:pt x="19950" y="16699"/>
                </a:lnTo>
                <a:lnTo>
                  <a:pt x="19950" y="15048"/>
                </a:lnTo>
                <a:lnTo>
                  <a:pt x="20879" y="15048"/>
                </a:lnTo>
                <a:close/>
                <a:moveTo>
                  <a:pt x="20879" y="13397"/>
                </a:moveTo>
                <a:lnTo>
                  <a:pt x="20879" y="14988"/>
                </a:lnTo>
                <a:lnTo>
                  <a:pt x="19950" y="14988"/>
                </a:lnTo>
                <a:lnTo>
                  <a:pt x="19950" y="13397"/>
                </a:lnTo>
                <a:lnTo>
                  <a:pt x="20879" y="13397"/>
                </a:lnTo>
                <a:close/>
                <a:moveTo>
                  <a:pt x="20879" y="11687"/>
                </a:moveTo>
                <a:lnTo>
                  <a:pt x="20879" y="13337"/>
                </a:lnTo>
                <a:lnTo>
                  <a:pt x="19950" y="13337"/>
                </a:lnTo>
                <a:lnTo>
                  <a:pt x="19950" y="11687"/>
                </a:lnTo>
                <a:lnTo>
                  <a:pt x="20879" y="11687"/>
                </a:lnTo>
                <a:close/>
                <a:moveTo>
                  <a:pt x="20879" y="9916"/>
                </a:moveTo>
                <a:lnTo>
                  <a:pt x="20879" y="11627"/>
                </a:lnTo>
                <a:lnTo>
                  <a:pt x="19950" y="11627"/>
                </a:lnTo>
                <a:lnTo>
                  <a:pt x="19950" y="9916"/>
                </a:lnTo>
                <a:lnTo>
                  <a:pt x="20879" y="9916"/>
                </a:lnTo>
                <a:close/>
                <a:moveTo>
                  <a:pt x="20879" y="8206"/>
                </a:moveTo>
                <a:lnTo>
                  <a:pt x="20879" y="9856"/>
                </a:lnTo>
                <a:lnTo>
                  <a:pt x="19950" y="9856"/>
                </a:lnTo>
                <a:lnTo>
                  <a:pt x="19950" y="8206"/>
                </a:lnTo>
                <a:lnTo>
                  <a:pt x="20879" y="8206"/>
                </a:lnTo>
                <a:close/>
                <a:moveTo>
                  <a:pt x="20879" y="6495"/>
                </a:moveTo>
                <a:lnTo>
                  <a:pt x="20879" y="8146"/>
                </a:lnTo>
                <a:lnTo>
                  <a:pt x="19950" y="8146"/>
                </a:lnTo>
                <a:lnTo>
                  <a:pt x="19950" y="6495"/>
                </a:lnTo>
                <a:lnTo>
                  <a:pt x="20879" y="6495"/>
                </a:lnTo>
                <a:close/>
                <a:moveTo>
                  <a:pt x="20879" y="4784"/>
                </a:moveTo>
                <a:lnTo>
                  <a:pt x="20879" y="6435"/>
                </a:lnTo>
                <a:lnTo>
                  <a:pt x="19950" y="6435"/>
                </a:lnTo>
                <a:lnTo>
                  <a:pt x="19950" y="4784"/>
                </a:lnTo>
                <a:lnTo>
                  <a:pt x="20879" y="4784"/>
                </a:lnTo>
                <a:close/>
                <a:moveTo>
                  <a:pt x="20879" y="3074"/>
                </a:moveTo>
                <a:lnTo>
                  <a:pt x="20879" y="4724"/>
                </a:lnTo>
                <a:lnTo>
                  <a:pt x="19950" y="4724"/>
                </a:lnTo>
                <a:lnTo>
                  <a:pt x="19950" y="3074"/>
                </a:lnTo>
                <a:lnTo>
                  <a:pt x="20879" y="3074"/>
                </a:lnTo>
                <a:close/>
                <a:moveTo>
                  <a:pt x="19950" y="3014"/>
                </a:moveTo>
                <a:lnTo>
                  <a:pt x="19950" y="1423"/>
                </a:lnTo>
                <a:lnTo>
                  <a:pt x="20879" y="1423"/>
                </a:lnTo>
                <a:lnTo>
                  <a:pt x="20879" y="3014"/>
                </a:lnTo>
                <a:lnTo>
                  <a:pt x="19950" y="3014"/>
                </a:lnTo>
                <a:close/>
              </a:path>
            </a:pathLst>
          </a:custGeom>
          <a:solidFill>
            <a:srgbClr val="E8EAE9"/>
          </a:solidFill>
          <a:ln>
            <a:noFill/>
          </a:ln>
        </p:spPr>
        <p:txBody>
          <a:bodyPr spcFirstLastPara="1" wrap="square" lIns="38100" tIns="38100" rIns="38100" bIns="38100" anchor="ctr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endParaRPr sz="1800" b="0" i="0" u="none" strike="noStrike" cap="non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  <p:sp>
        <p:nvSpPr>
          <p:cNvPr id="432" name="Google Shape;432;p28"/>
          <p:cNvSpPr txBox="1">
            <a:spLocks noGrp="1"/>
          </p:cNvSpPr>
          <p:nvPr>
            <p:ph type="title"/>
          </p:nvPr>
        </p:nvSpPr>
        <p:spPr>
          <a:xfrm>
            <a:off x="838200" y="365129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>
            <a:lvl1pPr marR="0" lvl="0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sz="4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>
            <a:endParaRPr/>
          </a:p>
        </p:txBody>
      </p:sp>
      <p:sp>
        <p:nvSpPr>
          <p:cNvPr id="433" name="Google Shape;433;p28"/>
          <p:cNvSpPr txBox="1"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rmAutofit/>
          </a:bodyPr>
          <a:lstStyle>
            <a:lvl1pPr marL="457200" marR="0" lvl="0" indent="-406400" algn="l" rtl="0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sz="2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914400" marR="0" lvl="1" indent="-3810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sz="24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1371600" marR="0" lvl="2" indent="-3556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sz="20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1828800" marR="0" lvl="3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2286000" marR="0" lvl="4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2743200" marR="0" lvl="5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3200400" marR="0" lvl="6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3657600" marR="0" lvl="7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4114800" marR="0" lvl="8" indent="-342900" algn="l" rtl="0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4" name="Google Shape;434;p28"/>
          <p:cNvSpPr txBox="1">
            <a:spLocks noGrp="1"/>
          </p:cNvSpPr>
          <p:nvPr>
            <p:ph type="dt" idx="10"/>
          </p:nvPr>
        </p:nvSpPr>
        <p:spPr>
          <a:xfrm>
            <a:off x="8382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5" name="Google Shape;435;p28"/>
          <p:cNvSpPr txBox="1">
            <a:spLocks noGrp="1"/>
          </p:cNvSpPr>
          <p:nvPr>
            <p:ph type="ftr" idx="11"/>
          </p:nvPr>
        </p:nvSpPr>
        <p:spPr>
          <a:xfrm>
            <a:off x="4038600" y="6356356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R="0" lvl="0" algn="ctr" rtl="0">
              <a:spcBef>
                <a:spcPts val="0"/>
              </a:spcBef>
              <a:spcAft>
                <a:spcPts val="0"/>
              </a:spcAft>
              <a:buSzPts val="1400"/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R="0" lvl="1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R="0" lvl="2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R="0" lvl="3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R="0" lvl="4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R="0" lvl="5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R="0" lvl="6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R="0" lvl="7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R="0" lvl="8" algn="l" rtl="0">
              <a:spcBef>
                <a:spcPts val="0"/>
              </a:spcBef>
              <a:spcAft>
                <a:spcPts val="0"/>
              </a:spcAft>
              <a:buSzPts val="1400"/>
              <a:buNone/>
              <a:defRPr sz="1800" b="0" i="0" u="none" strike="noStrike" cap="non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endParaRPr/>
          </a:p>
        </p:txBody>
      </p:sp>
      <p:sp>
        <p:nvSpPr>
          <p:cNvPr id="436" name="Google Shape;436;p28"/>
          <p:cNvSpPr txBox="1">
            <a:spLocks noGrp="1"/>
          </p:cNvSpPr>
          <p:nvPr>
            <p:ph type="sldNum" idx="12"/>
          </p:nvPr>
        </p:nvSpPr>
        <p:spPr>
          <a:xfrm>
            <a:off x="8610600" y="6356356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>
            <a:lvl1pPr marL="0" marR="0" lvl="0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marL="0" marR="0" lvl="1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marL="0" marR="0" lvl="2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marL="0" marR="0" lvl="3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marL="0" marR="0" lvl="4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marL="0" marR="0" lvl="5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marL="0" marR="0" lvl="6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marL="0" marR="0" lvl="7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marL="0" marR="0" lvl="8" indent="0" algn="r" rtl="0">
              <a:spcBef>
                <a:spcPts val="0"/>
              </a:spcBef>
              <a:buNone/>
              <a:defRPr sz="1200" b="0" i="0" u="none" strike="noStrike" cap="non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marL="0" lvl="0" indent="0" algn="r" rtl="0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en-US"/>
              <a:t>‹#›</a:t>
            </a:fld>
            <a:endParaRPr/>
          </a:p>
        </p:txBody>
      </p:sp>
      <p:sp>
        <p:nvSpPr>
          <p:cNvPr id="437" name="Google Shape;437;p28"/>
          <p:cNvSpPr/>
          <p:nvPr/>
        </p:nvSpPr>
        <p:spPr>
          <a:xfrm rot="5400000">
            <a:off x="11604686" y="5799926"/>
            <a:ext cx="1839158" cy="27699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t" anchorCtr="0">
            <a:noAutofit/>
          </a:bodyPr>
          <a:lstStyle/>
          <a:p>
            <a:pPr marL="0" marR="0" lvl="0" indent="0" algn="l" rtl="0">
              <a:spcBef>
                <a:spcPts val="0"/>
              </a:spcBef>
              <a:spcAft>
                <a:spcPts val="0"/>
              </a:spcAft>
              <a:buNone/>
            </a:pPr>
            <a:r>
              <a:rPr lang="en-US" sz="1200" b="0" i="0" u="none" strike="noStrike" cap="none">
                <a:solidFill>
                  <a:srgbClr val="000000"/>
                </a:solidFill>
                <a:latin typeface="Calibri"/>
                <a:ea typeface="Calibri"/>
                <a:cs typeface="Calibri"/>
                <a:sym typeface="Calibri"/>
              </a:rPr>
              <a:t>© Copyright Showeet.com</a:t>
            </a:r>
            <a:endParaRPr/>
          </a:p>
        </p:txBody>
      </p:sp>
    </p:spTree>
  </p:cSld>
  <p:clrMap bg1="lt1" tx1="dk1" bg2="dk2" tx2="lt2" accent1="accent1" accent2="accent2" accent3="accent3" accent4="accent4" accent5="accent5" accent6="accent6" hlink="hlink" folHlink="folHlink"/>
  <p:sldLayoutIdLst>
    <p:sldLayoutId id="2147483676" r:id="rId1"/>
    <p:sldLayoutId id="2147483678" r:id="rId2"/>
    <p:sldLayoutId id="2147483680" r:id="rId3"/>
    <p:sldLayoutId id="2147483681" r:id="rId4"/>
    <p:sldLayoutId id="2147483682" r:id="rId5"/>
    <p:sldLayoutId id="2147483684" r:id="rId6"/>
    <p:sldLayoutId id="2147483685" r:id="rId7"/>
    <p:sldLayoutId id="2147483691" r:id="rId8"/>
    <p:sldLayoutId id="2147483692" r:id="rId9"/>
    <p:sldLayoutId id="2147483693" r:id="rId10"/>
    <p:sldLayoutId id="2147483694" r:id="rId11"/>
    <p:sldLayoutId id="2147483695" r:id="rId12"/>
    <p:sldLayoutId id="2147483696" r:id="rId13"/>
    <p:sldLayoutId id="2147483697" r:id="rId14"/>
    <p:sldLayoutId id="2147483698" r:id="rId15"/>
    <p:sldLayoutId id="2147483699" r:id="rId16"/>
    <p:sldLayoutId id="2147483763" r:id="rId17"/>
  </p:sldLayoutIdLst>
  <p:hf hdr="0" ftr="0" dt="0"/>
  <p:txStyles>
    <p:title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marR="0" lvl="0" algn="l" rtl="0">
        <a:lnSpc>
          <a:spcPct val="100000"/>
        </a:lnSpc>
        <a:spcBef>
          <a:spcPts val="0"/>
        </a:spcBef>
        <a:spcAft>
          <a:spcPts val="0"/>
        </a:spcAft>
      </a:defPPr>
      <a:lvl1pPr marR="0" lvl="0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marR="0" lvl="1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marR="0" lvl="2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marR="0" lvl="3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marR="0" lvl="4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marR="0" lvl="5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marR="0" lvl="6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marR="0" lvl="7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marR="0" lvl="8" algn="l" rtl="0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sz="1400" b="0" i="0" u="none" strike="noStrike" cap="non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5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19" name="Google Shape;2019;p141"/>
          <p:cNvSpPr txBox="1">
            <a:spLocks noGrp="1"/>
          </p:cNvSpPr>
          <p:nvPr>
            <p:ph type="title"/>
          </p:nvPr>
        </p:nvSpPr>
        <p:spPr>
          <a:xfrm rot="-209729">
            <a:off x="2716474" y="3546050"/>
            <a:ext cx="6951499" cy="233409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7200"/>
              <a:buFont typeface="Calibri"/>
              <a:buNone/>
            </a:pPr>
            <a:r>
              <a:rPr lang="ru-RU" sz="8800" b="1" i="1" dirty="0">
                <a:solidFill>
                  <a:schemeClr val="accent2">
                    <a:lumMod val="75000"/>
                  </a:schemeClr>
                </a:solidFill>
              </a:rPr>
              <a:t>Морфология</a:t>
            </a:r>
            <a:r>
              <a:rPr lang="ru-RU" sz="8800" b="1" i="1" dirty="0">
                <a:solidFill>
                  <a:schemeClr val="accent3">
                    <a:lumMod val="50000"/>
                  </a:schemeClr>
                </a:solidFill>
                <a:effectLst/>
                <a:latin typeface="Helvetica Neue"/>
              </a:rPr>
              <a:t> </a:t>
            </a:r>
            <a:br>
              <a:rPr lang="ru-RU" sz="7200" b="1" dirty="0">
                <a:solidFill>
                  <a:srgbClr val="333333"/>
                </a:solidFill>
                <a:effectLst/>
                <a:latin typeface="Helvetica Neue"/>
              </a:rPr>
            </a:br>
            <a:br>
              <a:rPr lang="ru-RU" sz="7200" dirty="0"/>
            </a:br>
            <a:endParaRPr dirty="0"/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C963AC60-9B26-2C51-34B4-228CB4BC802B}"/>
              </a:ext>
            </a:extLst>
          </p:cNvPr>
          <p:cNvSpPr txBox="1"/>
          <p:nvPr/>
        </p:nvSpPr>
        <p:spPr>
          <a:xfrm>
            <a:off x="4458879" y="5938888"/>
            <a:ext cx="4952214" cy="73866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ru-RU" dirty="0"/>
              <a:t>Выполнила: учитель русского языка и литературы</a:t>
            </a:r>
          </a:p>
          <a:p>
            <a:pPr algn="r"/>
            <a:r>
              <a:rPr lang="ru-RU" dirty="0"/>
              <a:t>МОАУ «СОШ № 86»</a:t>
            </a:r>
          </a:p>
          <a:p>
            <a:pPr algn="r"/>
            <a:r>
              <a:rPr lang="ru-RU" dirty="0"/>
              <a:t>Карабанова Ксения Олеговна</a:t>
            </a: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1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72" name="Google Shape;2172;p156"/>
          <p:cNvSpPr txBox="1">
            <a:spLocks noGrp="1"/>
          </p:cNvSpPr>
          <p:nvPr>
            <p:ph type="title"/>
          </p:nvPr>
        </p:nvSpPr>
        <p:spPr>
          <a:xfrm rot="-550187">
            <a:off x="1304476" y="2228129"/>
            <a:ext cx="4401734" cy="504272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600"/>
              <a:buFont typeface="Calibri"/>
              <a:buNone/>
            </a:pPr>
            <a:r>
              <a:rPr lang="ru-RU" dirty="0"/>
              <a:t>Домашнее задание</a:t>
            </a:r>
            <a:endParaRPr dirty="0"/>
          </a:p>
        </p:txBody>
      </p:sp>
      <p:sp>
        <p:nvSpPr>
          <p:cNvPr id="2173" name="Google Shape;2173;p156"/>
          <p:cNvSpPr txBox="1">
            <a:spLocks noGrp="1"/>
          </p:cNvSpPr>
          <p:nvPr>
            <p:ph type="body" idx="1"/>
          </p:nvPr>
        </p:nvSpPr>
        <p:spPr>
          <a:xfrm rot="-526632">
            <a:off x="1584049" y="3262048"/>
            <a:ext cx="4791219" cy="2979921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91425" rIns="0" bIns="45700" anchor="t" anchorCtr="0">
            <a:normAutofit/>
          </a:bodyPr>
          <a:lstStyle/>
          <a:p>
            <a:pPr marL="228594" lvl="0" indent="-22859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 sz="3600" b="1" dirty="0">
                <a:latin typeface="Sylfaen" panose="010A0502050306030303" pitchFamily="18" charset="0"/>
              </a:rPr>
              <a:t>Выучить пар. 12, </a:t>
            </a:r>
          </a:p>
          <a:p>
            <a:pPr marL="228594" lvl="0" indent="-22859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 sz="3600" b="1" dirty="0">
                <a:latin typeface="Sylfaen" panose="010A0502050306030303" pitchFamily="18" charset="0"/>
              </a:rPr>
              <a:t>стр. 32-33</a:t>
            </a:r>
          </a:p>
          <a:p>
            <a:pPr marL="228594" lvl="0" indent="-22859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endParaRPr lang="ru-RU" sz="3600" b="1" dirty="0">
              <a:latin typeface="Sylfaen" panose="010A0502050306030303" pitchFamily="18" charset="0"/>
            </a:endParaRPr>
          </a:p>
          <a:p>
            <a:pPr marL="228594" lvl="0" indent="-228594" algn="l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</a:pPr>
            <a:r>
              <a:rPr lang="ru-RU" sz="3600" b="1" dirty="0">
                <a:latin typeface="Sylfaen" panose="010A0502050306030303" pitchFamily="18" charset="0"/>
              </a:rPr>
              <a:t>Упр. 77</a:t>
            </a:r>
            <a:endParaRPr sz="3600" b="1" dirty="0">
              <a:latin typeface="Sylfaen" panose="010A0502050306030303" pitchFamily="18" charset="0"/>
            </a:endParaRPr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4DBF5B73-BD18-9071-4F8C-0FD75B1E02E9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3079926" y="1998482"/>
            <a:ext cx="6271527" cy="4027073"/>
          </a:xfrm>
        </p:spPr>
        <p:txBody>
          <a:bodyPr>
            <a:normAutofit/>
          </a:bodyPr>
          <a:lstStyle/>
          <a:p>
            <a:pPr marL="0" indent="0" algn="ctr">
              <a:buNone/>
            </a:pP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</a:rPr>
              <a:t>СПАСИБО </a:t>
            </a:r>
          </a:p>
          <a:p>
            <a:pPr marL="0" indent="0" algn="ctr">
              <a:buNone/>
            </a:pPr>
            <a:r>
              <a:rPr lang="ru-RU" sz="8000" b="1" dirty="0">
                <a:solidFill>
                  <a:schemeClr val="accent2">
                    <a:lumMod val="75000"/>
                  </a:schemeClr>
                </a:solidFill>
              </a:rPr>
              <a:t>ЗА ВНИМАНИЕ!</a:t>
            </a:r>
          </a:p>
        </p:txBody>
      </p:sp>
    </p:spTree>
    <p:extLst>
      <p:ext uri="{BB962C8B-B14F-4D97-AF65-F5344CB8AC3E}">
        <p14:creationId xmlns:p14="http://schemas.microsoft.com/office/powerpoint/2010/main" val="272695963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91" name="Google Shape;2091;p149"/>
          <p:cNvSpPr txBox="1">
            <a:spLocks noGrp="1"/>
          </p:cNvSpPr>
          <p:nvPr>
            <p:ph type="title"/>
          </p:nvPr>
        </p:nvSpPr>
        <p:spPr>
          <a:xfrm>
            <a:off x="2954351" y="1985280"/>
            <a:ext cx="6434127" cy="341627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0" tIns="45700" rIns="0" bIns="45700" anchor="b" anchorCtr="0">
            <a:spAutoFit/>
          </a:bodyPr>
          <a:lstStyle/>
          <a:p>
            <a:pPr marL="0" lvl="0" indent="0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5400"/>
              <a:buFont typeface="Calibri"/>
              <a:buNone/>
            </a:pPr>
            <a:r>
              <a:rPr lang="ru-RU" sz="8000" dirty="0">
                <a:solidFill>
                  <a:schemeClr val="accent2">
                    <a:lumMod val="75000"/>
                  </a:schemeClr>
                </a:solidFill>
                <a:effectLst/>
                <a:latin typeface="Sylfaen" panose="010A0502050306030303" pitchFamily="18" charset="0"/>
              </a:rPr>
              <a:t>Причастия </a:t>
            </a:r>
            <a:r>
              <a:rPr lang="ru-RU" sz="8000" dirty="0">
                <a:solidFill>
                  <a:srgbClr val="333333"/>
                </a:solidFill>
                <a:effectLst/>
                <a:latin typeface="Sylfaen" panose="010A0502050306030303" pitchFamily="18" charset="0"/>
              </a:rPr>
              <a:t>как особая группа слов.</a:t>
            </a:r>
            <a:endParaRPr sz="8000" dirty="0">
              <a:latin typeface="Sylfaen" panose="010A0502050306030303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Shape 20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72" name="Google Shape;2072;p147"/>
          <p:cNvSpPr txBox="1">
            <a:spLocks noGrp="1"/>
          </p:cNvSpPr>
          <p:nvPr>
            <p:ph type="title"/>
          </p:nvPr>
        </p:nvSpPr>
        <p:spPr>
          <a:xfrm rot="-209729">
            <a:off x="4031482" y="1272380"/>
            <a:ext cx="7262480" cy="4372369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Autofit/>
          </a:bodyPr>
          <a:lstStyle/>
          <a:p>
            <a:r>
              <a:rPr lang="ru-RU" sz="3200" dirty="0">
                <a:solidFill>
                  <a:schemeClr val="tx1"/>
                </a:solidFill>
                <a:latin typeface="Sylfaen" panose="010A0502050306030303" pitchFamily="18" charset="0"/>
              </a:rPr>
              <a:t>1.Познакомиться с новой частью речи – </a:t>
            </a:r>
            <a:r>
              <a:rPr lang="ru-RU" sz="3200" dirty="0"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Sylfaen" panose="010A0502050306030303" pitchFamily="18" charset="0"/>
              </a:rPr>
              <a:t>Причастием!</a:t>
            </a:r>
            <a:br>
              <a:rPr lang="ru-RU" sz="3200" dirty="0">
                <a:solidFill>
                  <a:schemeClr val="tx1"/>
                </a:solidFill>
                <a:latin typeface="Sylfaen" panose="010A0502050306030303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Sylfaen" panose="010A0502050306030303" pitchFamily="18" charset="0"/>
              </a:rPr>
              <a:t>2.Узнать признаки </a:t>
            </a:r>
            <a:r>
              <a:rPr lang="ru-RU" sz="3200" b="1" dirty="0">
                <a:solidFill>
                  <a:schemeClr val="tx1"/>
                </a:solidFill>
                <a:latin typeface="Sylfaen" panose="010A0502050306030303" pitchFamily="18" charset="0"/>
              </a:rPr>
              <a:t>глагола у </a:t>
            </a:r>
            <a:r>
              <a:rPr lang="ru-RU" sz="3200" dirty="0">
                <a:solidFill>
                  <a:schemeClr val="tx1"/>
                </a:solidFill>
                <a:latin typeface="Sylfaen" panose="010A0502050306030303" pitchFamily="18" charset="0"/>
              </a:rPr>
              <a:t>причастия </a:t>
            </a:r>
            <a:br>
              <a:rPr lang="ru-RU" sz="3200" dirty="0">
                <a:solidFill>
                  <a:schemeClr val="tx1"/>
                </a:solidFill>
                <a:latin typeface="Sylfaen" panose="010A0502050306030303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Sylfaen" panose="010A0502050306030303" pitchFamily="18" charset="0"/>
              </a:rPr>
              <a:t>3.Узнать признаки </a:t>
            </a:r>
            <a:r>
              <a:rPr lang="ru-RU" sz="3200" b="1" dirty="0">
                <a:solidFill>
                  <a:schemeClr val="tx1"/>
                </a:solidFill>
                <a:latin typeface="Sylfaen" panose="010A0502050306030303" pitchFamily="18" charset="0"/>
              </a:rPr>
              <a:t>имени прилагательного у </a:t>
            </a:r>
            <a:r>
              <a:rPr lang="ru-RU" sz="3200" dirty="0">
                <a:solidFill>
                  <a:schemeClr val="tx1"/>
                </a:solidFill>
                <a:latin typeface="Sylfaen" panose="010A0502050306030303" pitchFamily="18" charset="0"/>
              </a:rPr>
              <a:t>причастия.</a:t>
            </a:r>
            <a:br>
              <a:rPr lang="ru-RU" sz="3200" dirty="0">
                <a:solidFill>
                  <a:schemeClr val="tx1"/>
                </a:solidFill>
                <a:latin typeface="Sylfaen" panose="010A0502050306030303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Sylfaen" panose="010A0502050306030303" pitchFamily="18" charset="0"/>
              </a:rPr>
              <a:t>4.Научиться распознавать причастие.</a:t>
            </a:r>
            <a:br>
              <a:rPr lang="ru-RU" sz="3200" dirty="0">
                <a:solidFill>
                  <a:schemeClr val="tx1"/>
                </a:solidFill>
                <a:latin typeface="Sylfaen" panose="010A0502050306030303" pitchFamily="18" charset="0"/>
              </a:rPr>
            </a:br>
            <a:r>
              <a:rPr lang="ru-RU" sz="3200" dirty="0">
                <a:solidFill>
                  <a:schemeClr val="tx1"/>
                </a:solidFill>
                <a:latin typeface="Sylfaen" panose="010A0502050306030303" pitchFamily="18" charset="0"/>
              </a:rPr>
              <a:t>5. Научиться образовывать причастие.</a:t>
            </a:r>
            <a:br>
              <a:rPr lang="ru-RU" sz="3200" dirty="0">
                <a:solidFill>
                  <a:schemeClr val="tx1"/>
                </a:solidFill>
                <a:latin typeface="Sylfaen" panose="010A0502050306030303" pitchFamily="18" charset="0"/>
              </a:rPr>
            </a:br>
            <a:endParaRPr sz="3200" dirty="0">
              <a:solidFill>
                <a:schemeClr val="tx1"/>
              </a:solidFill>
              <a:latin typeface="Sylfaen" panose="010A0502050306030303" pitchFamily="18" charset="0"/>
            </a:endParaRPr>
          </a:p>
        </p:txBody>
      </p:sp>
      <p:sp>
        <p:nvSpPr>
          <p:cNvPr id="2073" name="Google Shape;2073;p147"/>
          <p:cNvSpPr txBox="1">
            <a:spLocks noGrp="1"/>
          </p:cNvSpPr>
          <p:nvPr>
            <p:ph type="body" idx="1"/>
          </p:nvPr>
        </p:nvSpPr>
        <p:spPr>
          <a:xfrm rot="-209729">
            <a:off x="4059542" y="723634"/>
            <a:ext cx="3622902" cy="797500"/>
          </a:xfrm>
          <a:prstGeom prst="rect">
            <a:avLst/>
          </a:prstGeom>
          <a:noFill/>
          <a:ln>
            <a:noFill/>
          </a:ln>
        </p:spPr>
        <p:txBody>
          <a:bodyPr spcFirstLastPara="1" wrap="square" lIns="91425" tIns="45700" rIns="91425" bIns="45700" anchor="ctr" anchorCtr="0">
            <a:normAutofit/>
          </a:bodyPr>
          <a:lstStyle/>
          <a:p>
            <a:pPr marL="0" lvl="0" indent="0" algn="ctr" rtl="0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2800"/>
              <a:buNone/>
            </a:pPr>
            <a:r>
              <a:rPr lang="ru-RU" sz="3600" dirty="0">
                <a:latin typeface="Sylfaen" panose="010A0502050306030303" pitchFamily="18" charset="0"/>
              </a:rPr>
              <a:t>ЦЕЛИ:</a:t>
            </a:r>
            <a:endParaRPr sz="3600" dirty="0">
              <a:latin typeface="Sylfaen" panose="010A0502050306030303" pitchFamily="18" charset="0"/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AB5C565-C9A5-7B27-7C39-F4FAF3D5C49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433633" y="1762812"/>
            <a:ext cx="6306531" cy="4465849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ru-RU" sz="4400" b="1" dirty="0">
                <a:solidFill>
                  <a:schemeClr val="accent2"/>
                </a:solidFill>
                <a:latin typeface="Sylfaen" panose="010A0502050306030303" pitchFamily="18" charset="0"/>
              </a:rPr>
              <a:t>Причастие</a:t>
            </a:r>
            <a:r>
              <a:rPr lang="ru-RU" sz="4400" b="1" dirty="0">
                <a:latin typeface="Sylfaen" panose="010A0502050306030303" pitchFamily="18" charset="0"/>
              </a:rPr>
              <a:t> – это часть речи, причастная глаголу в образе прилагательного.</a:t>
            </a:r>
          </a:p>
          <a:p>
            <a:pPr marL="0" indent="0" algn="r">
              <a:buNone/>
            </a:pPr>
            <a:r>
              <a:rPr lang="ru-RU" sz="4400" b="1" dirty="0" err="1">
                <a:latin typeface="Sylfaen" panose="010A0502050306030303" pitchFamily="18" charset="0"/>
              </a:rPr>
              <a:t>В.Даль</a:t>
            </a:r>
            <a:endParaRPr lang="ru-RU" sz="4400" b="1" dirty="0">
              <a:latin typeface="Sylfaen" panose="010A0502050306030303" pitchFamily="18" charset="0"/>
            </a:endParaRP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id="{24A09E95-5A0B-A099-608B-D638E77F16A6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1506" y="1836570"/>
            <a:ext cx="4408142" cy="46960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141765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B2BCC18-5089-866F-0969-18645F863A9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4779" y="443059"/>
            <a:ext cx="8936611" cy="1842586"/>
          </a:xfrm>
        </p:spPr>
        <p:txBody>
          <a:bodyPr>
            <a:noAutofit/>
          </a:bodyPr>
          <a:lstStyle/>
          <a:p>
            <a:pPr fontAlgn="base"/>
            <a:r>
              <a:rPr lang="ru-RU" sz="3200" b="1" i="0" dirty="0">
                <a:solidFill>
                  <a:srgbClr val="993300"/>
                </a:solidFill>
                <a:effectLst/>
                <a:latin typeface="Sylfaen" panose="010A0502050306030303" pitchFamily="18" charset="0"/>
              </a:rPr>
              <a:t>Причастие</a:t>
            </a:r>
            <a:r>
              <a:rPr lang="ru-RU" sz="3200" b="0" i="0" dirty="0">
                <a:solidFill>
                  <a:srgbClr val="03437C"/>
                </a:solidFill>
                <a:effectLst/>
                <a:latin typeface="Sylfaen" panose="010A0502050306030303" pitchFamily="18" charset="0"/>
              </a:rPr>
              <a:t> — это часть речи, которая обозначает </a:t>
            </a:r>
            <a:r>
              <a:rPr lang="ru-RU" sz="3200" b="1" i="1" dirty="0">
                <a:solidFill>
                  <a:srgbClr val="03437C"/>
                </a:solidFill>
                <a:effectLst/>
                <a:latin typeface="Sylfaen" panose="010A0502050306030303" pitchFamily="18" charset="0"/>
              </a:rPr>
              <a:t>признак предмета</a:t>
            </a:r>
            <a:r>
              <a:rPr lang="ru-RU" sz="3200" b="0" i="1" dirty="0">
                <a:solidFill>
                  <a:srgbClr val="03437C"/>
                </a:solidFill>
                <a:effectLst/>
                <a:latin typeface="Sylfaen" panose="010A0502050306030303" pitchFamily="18" charset="0"/>
              </a:rPr>
              <a:t> </a:t>
            </a:r>
            <a:r>
              <a:rPr lang="ru-RU" sz="3200" b="1" i="1" dirty="0">
                <a:solidFill>
                  <a:srgbClr val="03437C"/>
                </a:solidFill>
                <a:effectLst/>
                <a:latin typeface="Sylfaen" panose="010A0502050306030303" pitchFamily="18" charset="0"/>
              </a:rPr>
              <a:t>по действию</a:t>
            </a:r>
            <a:r>
              <a:rPr lang="ru-RU" sz="3200" b="0" i="1" dirty="0">
                <a:solidFill>
                  <a:srgbClr val="03437C"/>
                </a:solidFill>
                <a:effectLst/>
                <a:latin typeface="Sylfaen" panose="010A0502050306030303" pitchFamily="18" charset="0"/>
              </a:rPr>
              <a:t> </a:t>
            </a:r>
            <a:r>
              <a:rPr lang="ru-RU" sz="3200" b="0" i="0" dirty="0">
                <a:solidFill>
                  <a:srgbClr val="03437C"/>
                </a:solidFill>
                <a:effectLst/>
                <a:latin typeface="Sylfaen" panose="010A0502050306030303" pitchFamily="18" charset="0"/>
              </a:rPr>
              <a:t>и отвечает на вопросы </a:t>
            </a: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effectLst/>
                <a:latin typeface="Sylfaen" panose="010A0502050306030303" pitchFamily="18" charset="0"/>
              </a:rPr>
              <a:t>какой? какая? какое? какие? (что делающий? что делавший? </a:t>
            </a:r>
            <a:br>
              <a:rPr lang="ru-RU" sz="3200" b="1" i="1" dirty="0">
                <a:solidFill>
                  <a:schemeClr val="accent2">
                    <a:lumMod val="75000"/>
                  </a:schemeClr>
                </a:solidFill>
                <a:effectLst/>
                <a:latin typeface="Sylfaen" panose="010A0502050306030303" pitchFamily="18" charset="0"/>
              </a:rPr>
            </a:br>
            <a:r>
              <a:rPr lang="ru-RU" sz="3200" b="1" i="1" dirty="0">
                <a:solidFill>
                  <a:schemeClr val="accent2">
                    <a:lumMod val="75000"/>
                  </a:schemeClr>
                </a:solidFill>
                <a:effectLst/>
                <a:latin typeface="Sylfaen" panose="010A0502050306030303" pitchFamily="18" charset="0"/>
              </a:rPr>
              <a:t>что сделавший?)</a:t>
            </a:r>
            <a:endParaRPr lang="ru-RU" sz="3200" b="0" i="0" dirty="0">
              <a:solidFill>
                <a:schemeClr val="accent2">
                  <a:lumMod val="75000"/>
                </a:schemeClr>
              </a:solidFill>
              <a:effectLst/>
              <a:latin typeface="Sylfaen" panose="010A0502050306030303" pitchFamily="18" charset="0"/>
            </a:endParaRPr>
          </a:p>
        </p:txBody>
      </p:sp>
      <p:pic>
        <p:nvPicPr>
          <p:cNvPr id="5" name="Объект 4">
            <a:extLst>
              <a:ext uri="{FF2B5EF4-FFF2-40B4-BE49-F238E27FC236}">
                <a16:creationId xmlns:a16="http://schemas.microsoft.com/office/drawing/2014/main" id="{6CAF403E-AC3C-552A-8D5D-CEE5653204F6}"/>
              </a:ext>
            </a:extLst>
          </p:cNvPr>
          <p:cNvPicPr>
            <a:picLocks noGrp="1" noChangeAspect="1"/>
          </p:cNvPicPr>
          <p:nvPr>
            <p:ph idx="4294967295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4780" y="2181951"/>
            <a:ext cx="11517640" cy="4506367"/>
          </a:xfrm>
        </p:spPr>
      </p:pic>
    </p:spTree>
    <p:extLst>
      <p:ext uri="{BB962C8B-B14F-4D97-AF65-F5344CB8AC3E}">
        <p14:creationId xmlns:p14="http://schemas.microsoft.com/office/powerpoint/2010/main" val="2680127671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Объект 6">
            <a:extLst>
              <a:ext uri="{FF2B5EF4-FFF2-40B4-BE49-F238E27FC236}">
                <a16:creationId xmlns:a16="http://schemas.microsoft.com/office/drawing/2014/main" id="{AFFB9D28-EFFA-28FA-A3D0-5D34AD5FB683}"/>
              </a:ext>
            </a:extLst>
          </p:cNvPr>
          <p:cNvSpPr>
            <a:spLocks noGrp="1"/>
          </p:cNvSpPr>
          <p:nvPr>
            <p:ph type="body" idx="4294967295"/>
          </p:nvPr>
        </p:nvSpPr>
        <p:spPr>
          <a:xfrm>
            <a:off x="386498" y="367645"/>
            <a:ext cx="11453567" cy="5863473"/>
          </a:xfrm>
        </p:spPr>
        <p:txBody>
          <a:bodyPr>
            <a:normAutofit/>
          </a:bodyPr>
          <a:lstStyle/>
          <a:p>
            <a:pPr marL="50800" indent="0">
              <a:buNone/>
            </a:pPr>
            <a:r>
              <a:rPr lang="ru-RU" sz="4800" b="1" dirty="0">
                <a:solidFill>
                  <a:schemeClr val="accent4">
                    <a:lumMod val="75000"/>
                  </a:schemeClr>
                </a:solidFill>
                <a:latin typeface="Sylfaen" panose="010A0502050306030303" pitchFamily="18" charset="0"/>
              </a:rPr>
              <a:t>Задание 1: </a:t>
            </a:r>
            <a:r>
              <a:rPr lang="ru-RU" sz="4800" dirty="0">
                <a:latin typeface="Sylfaen" panose="010A0502050306030303" pitchFamily="18" charset="0"/>
              </a:rPr>
              <a:t>Из указанных слов выпишите </a:t>
            </a:r>
            <a:r>
              <a:rPr lang="ru-RU" sz="4800" b="1" dirty="0">
                <a:solidFill>
                  <a:schemeClr val="accent2">
                    <a:lumMod val="75000"/>
                  </a:schemeClr>
                </a:solidFill>
                <a:latin typeface="Sylfaen" panose="010A0502050306030303" pitchFamily="18" charset="0"/>
              </a:rPr>
              <a:t>ТОЛЬКО причастия</a:t>
            </a:r>
            <a:r>
              <a:rPr lang="ru-RU" sz="4800" dirty="0">
                <a:latin typeface="Sylfaen" panose="010A0502050306030303" pitchFamily="18" charset="0"/>
              </a:rPr>
              <a:t>, в скобках укажите глаголы, от которых они образованы. </a:t>
            </a:r>
          </a:p>
          <a:p>
            <a:pPr marL="0" indent="0">
              <a:buNone/>
            </a:pPr>
            <a:r>
              <a:rPr lang="ru-RU" sz="4800" dirty="0">
                <a:latin typeface="Sylfaen" panose="010A0502050306030303" pitchFamily="18" charset="0"/>
              </a:rPr>
              <a:t>Крепкий, крепнущий, укрепленный, действующий, действительный, бережный, сбереженный, заметный, замечаемый, замечающий, строительный, строящийся, заметный, заметивший </a:t>
            </a:r>
          </a:p>
        </p:txBody>
      </p:sp>
    </p:spTree>
    <p:extLst>
      <p:ext uri="{BB962C8B-B14F-4D97-AF65-F5344CB8AC3E}">
        <p14:creationId xmlns:p14="http://schemas.microsoft.com/office/powerpoint/2010/main" val="1875115562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75B47BFE-4B21-8976-4FBA-5DC4093ADDD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82804" y="367645"/>
            <a:ext cx="11726944" cy="5673718"/>
          </a:xfrm>
        </p:spPr>
        <p:txBody>
          <a:bodyPr/>
          <a:lstStyle/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ru-RU" sz="4400" dirty="0">
                <a:latin typeface="Sylfaen" panose="010A0502050306030303" pitchFamily="18" charset="0"/>
              </a:rPr>
              <a:t>Причастия образуются от глаголов при помощи специальных суффиксов: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4400" b="1" dirty="0">
                <a:solidFill>
                  <a:schemeClr val="accent2"/>
                </a:solidFill>
                <a:latin typeface="Sylfaen" panose="010A0502050306030303" pitchFamily="18" charset="0"/>
              </a:rPr>
              <a:t>настоящего времени</a:t>
            </a:r>
            <a:r>
              <a:rPr lang="ru-RU" sz="4400" dirty="0">
                <a:latin typeface="Sylfaen" panose="010A0502050306030303" pitchFamily="18" charset="0"/>
              </a:rPr>
              <a:t>: 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ru-RU" sz="4400" dirty="0">
                <a:latin typeface="Sylfaen" panose="010A0502050306030303" pitchFamily="18" charset="0"/>
              </a:rPr>
              <a:t>-</a:t>
            </a:r>
            <a:r>
              <a:rPr lang="ru-RU" sz="4400" b="1" dirty="0">
                <a:solidFill>
                  <a:srgbClr val="CC0000"/>
                </a:solidFill>
                <a:latin typeface="Sylfaen" panose="010A0502050306030303" pitchFamily="18" charset="0"/>
              </a:rPr>
              <a:t>У</a:t>
            </a:r>
            <a:r>
              <a:rPr lang="ru-RU" sz="4400" b="1" dirty="0">
                <a:latin typeface="Sylfaen" panose="010A0502050306030303" pitchFamily="18" charset="0"/>
              </a:rPr>
              <a:t>Щ-, -</a:t>
            </a:r>
            <a:r>
              <a:rPr lang="ru-RU" sz="4400" b="1" dirty="0">
                <a:solidFill>
                  <a:srgbClr val="CC0000"/>
                </a:solidFill>
                <a:latin typeface="Sylfaen" panose="010A0502050306030303" pitchFamily="18" charset="0"/>
              </a:rPr>
              <a:t>Ю</a:t>
            </a:r>
            <a:r>
              <a:rPr lang="ru-RU" sz="4400" b="1" dirty="0">
                <a:latin typeface="Sylfaen" panose="010A0502050306030303" pitchFamily="18" charset="0"/>
              </a:rPr>
              <a:t>Щ-, -</a:t>
            </a:r>
            <a:r>
              <a:rPr lang="ru-RU" sz="4400" b="1" dirty="0">
                <a:solidFill>
                  <a:srgbClr val="CC0000"/>
                </a:solidFill>
                <a:latin typeface="Sylfaen" panose="010A0502050306030303" pitchFamily="18" charset="0"/>
              </a:rPr>
              <a:t>А</a:t>
            </a:r>
            <a:r>
              <a:rPr lang="ru-RU" sz="4400" b="1" dirty="0">
                <a:latin typeface="Sylfaen" panose="010A0502050306030303" pitchFamily="18" charset="0"/>
              </a:rPr>
              <a:t>Щ-, -</a:t>
            </a:r>
            <a:r>
              <a:rPr lang="ru-RU" sz="4400" b="1" dirty="0">
                <a:solidFill>
                  <a:srgbClr val="CC0000"/>
                </a:solidFill>
                <a:latin typeface="Sylfaen" panose="010A0502050306030303" pitchFamily="18" charset="0"/>
              </a:rPr>
              <a:t>Я</a:t>
            </a:r>
            <a:r>
              <a:rPr lang="ru-RU" sz="4400" b="1" dirty="0">
                <a:latin typeface="Sylfaen" panose="010A0502050306030303" pitchFamily="18" charset="0"/>
              </a:rPr>
              <a:t>Щ-, -</a:t>
            </a:r>
            <a:r>
              <a:rPr lang="ru-RU" sz="4400" b="1" dirty="0">
                <a:solidFill>
                  <a:srgbClr val="CC0000"/>
                </a:solidFill>
                <a:latin typeface="Sylfaen" panose="010A0502050306030303" pitchFamily="18" charset="0"/>
              </a:rPr>
              <a:t>Е</a:t>
            </a:r>
            <a:r>
              <a:rPr lang="ru-RU" sz="4400" b="1" dirty="0">
                <a:latin typeface="Sylfaen" panose="010A0502050306030303" pitchFamily="18" charset="0"/>
              </a:rPr>
              <a:t>М-,  -</a:t>
            </a:r>
            <a:r>
              <a:rPr lang="ru-RU" sz="4400" b="1" dirty="0">
                <a:solidFill>
                  <a:srgbClr val="CC0000"/>
                </a:solidFill>
                <a:latin typeface="Sylfaen" panose="010A0502050306030303" pitchFamily="18" charset="0"/>
              </a:rPr>
              <a:t>О</a:t>
            </a:r>
            <a:r>
              <a:rPr lang="ru-RU" sz="4400" b="1" dirty="0">
                <a:latin typeface="Sylfaen" panose="010A0502050306030303" pitchFamily="18" charset="0"/>
              </a:rPr>
              <a:t>М-, -</a:t>
            </a:r>
            <a:r>
              <a:rPr lang="ru-RU" sz="4400" b="1" dirty="0">
                <a:solidFill>
                  <a:srgbClr val="CC0000"/>
                </a:solidFill>
                <a:latin typeface="Sylfaen" panose="010A0502050306030303" pitchFamily="18" charset="0"/>
              </a:rPr>
              <a:t>И</a:t>
            </a:r>
            <a:r>
              <a:rPr lang="ru-RU" sz="4400" b="1" dirty="0">
                <a:latin typeface="Sylfaen" panose="010A0502050306030303" pitchFamily="18" charset="0"/>
              </a:rPr>
              <a:t>М-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4400" b="1" dirty="0">
                <a:solidFill>
                  <a:schemeClr val="accent2"/>
                </a:solidFill>
                <a:latin typeface="Sylfaen" panose="010A0502050306030303" pitchFamily="18" charset="0"/>
              </a:rPr>
              <a:t>прошедшего времени</a:t>
            </a:r>
            <a:r>
              <a:rPr lang="ru-RU" sz="4400" dirty="0">
                <a:latin typeface="Sylfaen" panose="010A0502050306030303" pitchFamily="18" charset="0"/>
              </a:rPr>
              <a:t>: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ru-RU" sz="4400" dirty="0">
                <a:latin typeface="Sylfaen" panose="010A0502050306030303" pitchFamily="18" charset="0"/>
              </a:rPr>
              <a:t> -</a:t>
            </a:r>
            <a:r>
              <a:rPr lang="ru-RU" sz="4400" b="1" dirty="0">
                <a:latin typeface="Sylfaen" panose="010A0502050306030303" pitchFamily="18" charset="0"/>
              </a:rPr>
              <a:t>ВШ-, -Ш-, -ЕНН- , (-ЁНН-), -НН-, -Т-.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4491350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F514C4F6-87FE-D5B4-1F45-053277B66A5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291849" y="510988"/>
            <a:ext cx="11793313" cy="6097201"/>
          </a:xfrm>
        </p:spPr>
        <p:txBody>
          <a:bodyPr/>
          <a:lstStyle/>
          <a:p>
            <a:r>
              <a:rPr lang="ru-RU" sz="4000" b="1" dirty="0">
                <a:solidFill>
                  <a:schemeClr val="accent4">
                    <a:lumMod val="75000"/>
                  </a:schemeClr>
                </a:solidFill>
                <a:latin typeface="Sylfaen" panose="010A0502050306030303" pitchFamily="18" charset="0"/>
              </a:rPr>
              <a:t>Задание 2</a:t>
            </a:r>
            <a:r>
              <a:rPr lang="ru-RU" sz="4000" dirty="0">
                <a:solidFill>
                  <a:schemeClr val="accent4">
                    <a:lumMod val="75000"/>
                  </a:schemeClr>
                </a:solidFill>
                <a:latin typeface="Sylfaen" panose="010A0502050306030303" pitchFamily="18" charset="0"/>
              </a:rPr>
              <a:t>. </a:t>
            </a:r>
            <a:r>
              <a:rPr lang="ru-RU" sz="4000" dirty="0">
                <a:latin typeface="Sylfaen" panose="010A0502050306030303" pitchFamily="18" charset="0"/>
              </a:rPr>
              <a:t>Образуйте от представленных глаголов причастия </a:t>
            </a:r>
            <a:r>
              <a:rPr lang="ru-RU" sz="4000" b="1" dirty="0">
                <a:solidFill>
                  <a:schemeClr val="accent2"/>
                </a:solidFill>
                <a:latin typeface="Sylfaen" panose="010A0502050306030303" pitchFamily="18" charset="0"/>
              </a:rPr>
              <a:t>настоящего времени</a:t>
            </a:r>
            <a:r>
              <a:rPr lang="ru-RU" sz="4000" dirty="0">
                <a:latin typeface="Sylfaen" panose="010A0502050306030303" pitchFamily="18" charset="0"/>
              </a:rPr>
              <a:t> с суффиксами -</a:t>
            </a:r>
            <a:r>
              <a:rPr lang="ru-RU" sz="4000" b="1" dirty="0">
                <a:solidFill>
                  <a:srgbClr val="CC0000"/>
                </a:solidFill>
                <a:latin typeface="Sylfaen" panose="010A0502050306030303" pitchFamily="18" charset="0"/>
              </a:rPr>
              <a:t>У</a:t>
            </a:r>
            <a:r>
              <a:rPr lang="ru-RU" sz="4000" b="1" dirty="0">
                <a:latin typeface="Sylfaen" panose="010A0502050306030303" pitchFamily="18" charset="0"/>
              </a:rPr>
              <a:t>Щ-, -</a:t>
            </a:r>
            <a:r>
              <a:rPr lang="ru-RU" sz="4000" b="1" dirty="0">
                <a:solidFill>
                  <a:srgbClr val="CC0000"/>
                </a:solidFill>
                <a:latin typeface="Sylfaen" panose="010A0502050306030303" pitchFamily="18" charset="0"/>
              </a:rPr>
              <a:t>Ю</a:t>
            </a:r>
            <a:r>
              <a:rPr lang="ru-RU" sz="4000" b="1" dirty="0">
                <a:latin typeface="Sylfaen" panose="010A0502050306030303" pitchFamily="18" charset="0"/>
              </a:rPr>
              <a:t>Щ-, -</a:t>
            </a:r>
            <a:r>
              <a:rPr lang="ru-RU" sz="4000" b="1" dirty="0">
                <a:solidFill>
                  <a:srgbClr val="CC0000"/>
                </a:solidFill>
                <a:latin typeface="Sylfaen" panose="010A0502050306030303" pitchFamily="18" charset="0"/>
              </a:rPr>
              <a:t>А</a:t>
            </a:r>
            <a:r>
              <a:rPr lang="ru-RU" sz="4000" b="1" dirty="0">
                <a:latin typeface="Sylfaen" panose="010A0502050306030303" pitchFamily="18" charset="0"/>
              </a:rPr>
              <a:t>Щ-, -</a:t>
            </a:r>
            <a:r>
              <a:rPr lang="ru-RU" sz="4000" b="1" dirty="0">
                <a:solidFill>
                  <a:srgbClr val="CC0000"/>
                </a:solidFill>
                <a:latin typeface="Sylfaen" panose="010A0502050306030303" pitchFamily="18" charset="0"/>
              </a:rPr>
              <a:t>Я</a:t>
            </a:r>
            <a:r>
              <a:rPr lang="ru-RU" sz="4000" b="1" dirty="0">
                <a:latin typeface="Sylfaen" panose="010A0502050306030303" pitchFamily="18" charset="0"/>
              </a:rPr>
              <a:t>Щ.</a:t>
            </a:r>
          </a:p>
          <a:p>
            <a:pPr marL="0" indent="0">
              <a:buNone/>
            </a:pPr>
            <a:r>
              <a:rPr lang="ru-RU" sz="4000" b="1" dirty="0">
                <a:latin typeface="Sylfaen" panose="010A0502050306030303" pitchFamily="18" charset="0"/>
              </a:rPr>
              <a:t>     Бить, дремать, лаять, одеваться, умываться. </a:t>
            </a:r>
          </a:p>
          <a:p>
            <a:pPr eaLnBrk="1" hangingPunct="1">
              <a:lnSpc>
                <a:spcPct val="90000"/>
              </a:lnSpc>
              <a:defRPr/>
            </a:pPr>
            <a:r>
              <a:rPr lang="ru-RU" sz="4000" b="1" dirty="0">
                <a:solidFill>
                  <a:schemeClr val="accent4">
                    <a:lumMod val="75000"/>
                  </a:schemeClr>
                </a:solidFill>
                <a:latin typeface="Sylfaen" panose="010A0502050306030303" pitchFamily="18" charset="0"/>
              </a:rPr>
              <a:t>Задание 2. </a:t>
            </a:r>
            <a:r>
              <a:rPr lang="ru-RU" sz="4000" dirty="0">
                <a:latin typeface="Sylfaen" panose="010A0502050306030303" pitchFamily="18" charset="0"/>
              </a:rPr>
              <a:t>Образуйте от представленных глаголов причастия </a:t>
            </a:r>
            <a:r>
              <a:rPr lang="ru-RU" sz="4000" b="1" dirty="0">
                <a:solidFill>
                  <a:schemeClr val="accent2"/>
                </a:solidFill>
                <a:latin typeface="Sylfaen" panose="010A0502050306030303" pitchFamily="18" charset="0"/>
              </a:rPr>
              <a:t>прошедшего времени</a:t>
            </a:r>
            <a:r>
              <a:rPr lang="ru-RU" sz="4000" dirty="0">
                <a:latin typeface="Sylfaen" panose="010A0502050306030303" pitchFamily="18" charset="0"/>
              </a:rPr>
              <a:t> с суффиксами  -</a:t>
            </a:r>
            <a:r>
              <a:rPr lang="ru-RU" sz="4000" b="1" dirty="0">
                <a:latin typeface="Sylfaen" panose="010A0502050306030303" pitchFamily="18" charset="0"/>
              </a:rPr>
              <a:t>ВШ-, -Ш.</a:t>
            </a:r>
          </a:p>
          <a:p>
            <a:pPr marL="0" indent="0" eaLnBrk="1" hangingPunct="1">
              <a:lnSpc>
                <a:spcPct val="90000"/>
              </a:lnSpc>
              <a:buNone/>
              <a:defRPr/>
            </a:pPr>
            <a:r>
              <a:rPr lang="ru-RU" sz="4000" b="1" dirty="0">
                <a:latin typeface="Sylfaen" panose="010A0502050306030303" pitchFamily="18" charset="0"/>
              </a:rPr>
              <a:t>    Застелить, задремать, залаять, кланяться,      обидеть. </a:t>
            </a:r>
          </a:p>
          <a:p>
            <a:pPr eaLnBrk="1" hangingPunct="1">
              <a:lnSpc>
                <a:spcPct val="90000"/>
              </a:lnSpc>
              <a:defRPr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2006967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id="{E921B99C-0D03-98CA-DCF9-6567783CA44B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98039" y="618660"/>
            <a:ext cx="11587124" cy="6008383"/>
          </a:xfrm>
        </p:spPr>
        <p:txBody>
          <a:bodyPr>
            <a:normAutofit lnSpcReduction="10000"/>
          </a:bodyPr>
          <a:lstStyle/>
          <a:p>
            <a:r>
              <a:rPr lang="ru-RU" sz="4000" b="1" dirty="0">
                <a:solidFill>
                  <a:schemeClr val="accent4">
                    <a:lumMod val="75000"/>
                  </a:schemeClr>
                </a:solidFill>
                <a:latin typeface="Sylfaen" panose="010A0502050306030303" pitchFamily="18" charset="0"/>
              </a:rPr>
              <a:t>Задание 3</a:t>
            </a:r>
            <a:r>
              <a:rPr lang="ru-RU" sz="4000" dirty="0">
                <a:solidFill>
                  <a:schemeClr val="accent4">
                    <a:lumMod val="75000"/>
                  </a:schemeClr>
                </a:solidFill>
                <a:latin typeface="Sylfaen" panose="010A0502050306030303" pitchFamily="18" charset="0"/>
              </a:rPr>
              <a:t>. </a:t>
            </a:r>
            <a:r>
              <a:rPr lang="ru-RU" sz="4000" dirty="0">
                <a:latin typeface="Sylfaen" panose="010A0502050306030303" pitchFamily="18" charset="0"/>
              </a:rPr>
              <a:t>Образуйте от представленных глаголов причастия </a:t>
            </a:r>
            <a:r>
              <a:rPr lang="ru-RU" sz="4000" b="1" dirty="0">
                <a:solidFill>
                  <a:schemeClr val="accent2"/>
                </a:solidFill>
                <a:latin typeface="Sylfaen" panose="010A0502050306030303" pitchFamily="18" charset="0"/>
              </a:rPr>
              <a:t>настоящего времени</a:t>
            </a:r>
            <a:r>
              <a:rPr lang="ru-RU" sz="4000" dirty="0">
                <a:latin typeface="Sylfaen" panose="010A0502050306030303" pitchFamily="18" charset="0"/>
              </a:rPr>
              <a:t> с суффиксами –</a:t>
            </a:r>
            <a:r>
              <a:rPr lang="ru-RU" sz="4000" b="1" dirty="0">
                <a:solidFill>
                  <a:srgbClr val="CC0000"/>
                </a:solidFill>
                <a:latin typeface="Sylfaen" panose="010A0502050306030303" pitchFamily="18" charset="0"/>
              </a:rPr>
              <a:t>Е</a:t>
            </a:r>
            <a:r>
              <a:rPr lang="ru-RU" sz="4000" b="1" dirty="0">
                <a:latin typeface="Sylfaen" panose="010A0502050306030303" pitchFamily="18" charset="0"/>
              </a:rPr>
              <a:t>М-,  -</a:t>
            </a:r>
            <a:r>
              <a:rPr lang="ru-RU" sz="4000" b="1" dirty="0">
                <a:solidFill>
                  <a:srgbClr val="CC0000"/>
                </a:solidFill>
                <a:latin typeface="Sylfaen" panose="010A0502050306030303" pitchFamily="18" charset="0"/>
              </a:rPr>
              <a:t>О</a:t>
            </a:r>
            <a:r>
              <a:rPr lang="ru-RU" sz="4000" b="1" dirty="0">
                <a:latin typeface="Sylfaen" panose="010A0502050306030303" pitchFamily="18" charset="0"/>
              </a:rPr>
              <a:t>М-, -</a:t>
            </a:r>
            <a:r>
              <a:rPr lang="ru-RU" sz="4000" b="1" dirty="0">
                <a:solidFill>
                  <a:srgbClr val="CC0000"/>
                </a:solidFill>
                <a:latin typeface="Sylfaen" panose="010A0502050306030303" pitchFamily="18" charset="0"/>
              </a:rPr>
              <a:t>И</a:t>
            </a:r>
            <a:r>
              <a:rPr lang="ru-RU" sz="4000" b="1" dirty="0">
                <a:latin typeface="Sylfaen" panose="010A0502050306030303" pitchFamily="18" charset="0"/>
              </a:rPr>
              <a:t>М-</a:t>
            </a:r>
            <a:endParaRPr lang="ru-RU" sz="4000" dirty="0">
              <a:latin typeface="Sylfaen" panose="010A0502050306030303" pitchFamily="18" charset="0"/>
            </a:endParaRPr>
          </a:p>
          <a:p>
            <a:pPr marL="0" indent="0">
              <a:buNone/>
            </a:pPr>
            <a:r>
              <a:rPr lang="ru-RU" sz="4000" b="1" dirty="0">
                <a:latin typeface="Sylfaen" panose="010A0502050306030303" pitchFamily="18" charset="0"/>
              </a:rPr>
              <a:t>     Охранять, хранить, обижать, закрывать, избирать</a:t>
            </a:r>
            <a:endParaRPr lang="ru-RU" sz="4000" dirty="0">
              <a:latin typeface="Sylfaen" panose="010A0502050306030303" pitchFamily="18" charset="0"/>
            </a:endParaRPr>
          </a:p>
          <a:p>
            <a:r>
              <a:rPr lang="ru-RU" sz="4000" b="1" dirty="0">
                <a:solidFill>
                  <a:schemeClr val="accent4">
                    <a:lumMod val="75000"/>
                  </a:schemeClr>
                </a:solidFill>
                <a:latin typeface="Sylfaen" panose="010A0502050306030303" pitchFamily="18" charset="0"/>
              </a:rPr>
              <a:t>Задание 4. </a:t>
            </a:r>
            <a:r>
              <a:rPr lang="ru-RU" sz="4000" dirty="0">
                <a:latin typeface="Sylfaen" panose="010A0502050306030303" pitchFamily="18" charset="0"/>
              </a:rPr>
              <a:t>Образуйте от представленных глаголов причастия </a:t>
            </a:r>
            <a:r>
              <a:rPr lang="ru-RU" sz="4000" b="1" dirty="0">
                <a:solidFill>
                  <a:schemeClr val="accent2"/>
                </a:solidFill>
                <a:latin typeface="Sylfaen" panose="010A0502050306030303" pitchFamily="18" charset="0"/>
              </a:rPr>
              <a:t>прошедшего времени</a:t>
            </a:r>
            <a:r>
              <a:rPr lang="ru-RU" sz="4000" dirty="0">
                <a:latin typeface="Sylfaen" panose="010A0502050306030303" pitchFamily="18" charset="0"/>
              </a:rPr>
              <a:t> с суффиксами </a:t>
            </a:r>
            <a:r>
              <a:rPr lang="ru-RU" sz="4000" b="1" dirty="0">
                <a:latin typeface="Sylfaen" panose="010A0502050306030303" pitchFamily="18" charset="0"/>
              </a:rPr>
              <a:t>-ЕНН- , (-ЁНН-), -НН-, -Т-.</a:t>
            </a:r>
          </a:p>
          <a:p>
            <a:pPr marL="0" indent="0">
              <a:buNone/>
            </a:pPr>
            <a:r>
              <a:rPr lang="ru-RU" sz="4000" b="1" dirty="0">
                <a:latin typeface="Sylfaen" panose="010A0502050306030303" pitchFamily="18" charset="0"/>
              </a:rPr>
              <a:t>     Бросить, стричь, согреть, скопировать, выполнить. </a:t>
            </a:r>
          </a:p>
          <a:p>
            <a:endParaRPr lang="ru-RU" sz="1800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806987852"/>
      </p:ext>
    </p:extLst>
  </p:cSld>
  <p:clrMapOvr>
    <a:masterClrMapping/>
  </p:clrMapOvr>
</p:sld>
</file>

<file path=ppt/theme/theme1.xml><?xml version="1.0" encoding="utf-8"?>
<a:theme xmlns:a="http://schemas.openxmlformats.org/drawingml/2006/main" name="BLUE">
  <a:themeElements>
    <a:clrScheme name="Back to school">
      <a:dk1>
        <a:srgbClr val="000000"/>
      </a:dk1>
      <a:lt1>
        <a:srgbClr val="FAFAF7"/>
      </a:lt1>
      <a:dk2>
        <a:srgbClr val="000000"/>
      </a:dk2>
      <a:lt2>
        <a:srgbClr val="FAFAF7"/>
      </a:lt2>
      <a:accent1>
        <a:srgbClr val="FDD300"/>
      </a:accent1>
      <a:accent2>
        <a:srgbClr val="EC4F48"/>
      </a:accent2>
      <a:accent3>
        <a:srgbClr val="28B0C5"/>
      </a:accent3>
      <a:accent4>
        <a:srgbClr val="3CB570"/>
      </a:accent4>
      <a:accent5>
        <a:srgbClr val="DBDDDC"/>
      </a:accent5>
      <a:accent6>
        <a:srgbClr val="000000"/>
      </a:accent6>
      <a:hlink>
        <a:srgbClr val="D6D8D8"/>
      </a:hlink>
      <a:folHlink>
        <a:srgbClr val="FDD300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391</Words>
  <Application>Microsoft Office PowerPoint</Application>
  <PresentationFormat>Широкоэкранный</PresentationFormat>
  <Paragraphs>40</Paragraphs>
  <Slides>11</Slides>
  <Notes>4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6" baseType="lpstr">
      <vt:lpstr>Sylfaen</vt:lpstr>
      <vt:lpstr>Calibri</vt:lpstr>
      <vt:lpstr>Helvetica Neue</vt:lpstr>
      <vt:lpstr>Arial</vt:lpstr>
      <vt:lpstr>BLUE</vt:lpstr>
      <vt:lpstr>Морфология   </vt:lpstr>
      <vt:lpstr>Причастия как особая группа слов.</vt:lpstr>
      <vt:lpstr>1.Познакомиться с новой частью речи – Причастием! 2.Узнать признаки глагола у причастия  3.Узнать признаки имени прилагательного у причастия. 4.Научиться распознавать причастие. 5. Научиться образовывать причастие. </vt:lpstr>
      <vt:lpstr>Презентация PowerPoint</vt:lpstr>
      <vt:lpstr>Причастие — это часть речи, которая обозначает признак предмета по действию и отвечает на вопросы какой? какая? какое? какие? (что делающий? что делавший?  что сделавший?)</vt:lpstr>
      <vt:lpstr>Презентация PowerPoint</vt:lpstr>
      <vt:lpstr>Презентация PowerPoint</vt:lpstr>
      <vt:lpstr>Презентация PowerPoint</vt:lpstr>
      <vt:lpstr>Презентация PowerPoint</vt:lpstr>
      <vt:lpstr>Домашнее задание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Морфология   </dc:title>
  <dc:creator>Ксения Карабанова</dc:creator>
  <cp:lastModifiedBy>Ксения Карабанова</cp:lastModifiedBy>
  <cp:revision>1</cp:revision>
  <dcterms:modified xsi:type="dcterms:W3CDTF">2023-04-23T12:55:04Z</dcterms:modified>
</cp:coreProperties>
</file>