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177AD-6F0A-4921-A2F4-FDAB8EB23C9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AD4D4-5A12-43C8-BDF7-936D3F95E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28669"/>
          </a:xfrm>
        </p:spPr>
        <p:txBody>
          <a:bodyPr/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1071546"/>
            <a:ext cx="4429156" cy="535785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А сейчас, а сейчас</a:t>
            </a:r>
          </a:p>
          <a:p>
            <a:r>
              <a:rPr lang="ru-RU" b="1" dirty="0">
                <a:solidFill>
                  <a:schemeClr val="tx1"/>
                </a:solidFill>
              </a:rPr>
              <a:t>Всем гимнастика для глаз.</a:t>
            </a:r>
          </a:p>
          <a:p>
            <a:r>
              <a:rPr lang="ru-RU" b="1" dirty="0">
                <a:solidFill>
                  <a:schemeClr val="tx1"/>
                </a:solidFill>
              </a:rPr>
              <a:t>Глаза крепко закрываем,</a:t>
            </a:r>
          </a:p>
          <a:p>
            <a:r>
              <a:rPr lang="ru-RU" b="1" dirty="0">
                <a:solidFill>
                  <a:schemeClr val="tx1"/>
                </a:solidFill>
              </a:rPr>
              <a:t>Дружно вместе открываем.</a:t>
            </a:r>
          </a:p>
          <a:p>
            <a:r>
              <a:rPr lang="ru-RU" b="1" dirty="0">
                <a:solidFill>
                  <a:schemeClr val="tx1"/>
                </a:solidFill>
              </a:rPr>
              <a:t>Снова крепко закрываем</a:t>
            </a:r>
          </a:p>
          <a:p>
            <a:r>
              <a:rPr lang="ru-RU" b="1" dirty="0">
                <a:solidFill>
                  <a:schemeClr val="tx1"/>
                </a:solidFill>
              </a:rPr>
              <a:t>И опять их открываем.</a:t>
            </a:r>
          </a:p>
          <a:p>
            <a:r>
              <a:rPr lang="ru-RU" b="1" dirty="0">
                <a:solidFill>
                  <a:schemeClr val="tx1"/>
                </a:solidFill>
              </a:rPr>
              <a:t>Смело можем показать,</a:t>
            </a:r>
          </a:p>
          <a:p>
            <a:r>
              <a:rPr lang="ru-RU" b="1" dirty="0">
                <a:solidFill>
                  <a:schemeClr val="tx1"/>
                </a:solidFill>
              </a:rPr>
              <a:t>Как умеем мы моргать.</a:t>
            </a:r>
          </a:p>
          <a:p>
            <a:r>
              <a:rPr lang="ru-RU" b="1" dirty="0">
                <a:solidFill>
                  <a:schemeClr val="tx1"/>
                </a:solidFill>
              </a:rPr>
              <a:t>Головою не верти,</a:t>
            </a:r>
          </a:p>
          <a:p>
            <a:r>
              <a:rPr lang="ru-RU" b="1" dirty="0">
                <a:solidFill>
                  <a:schemeClr val="tx1"/>
                </a:solidFill>
              </a:rPr>
              <a:t>Влево посмотри,</a:t>
            </a:r>
          </a:p>
          <a:p>
            <a:r>
              <a:rPr lang="ru-RU" b="1" dirty="0">
                <a:solidFill>
                  <a:schemeClr val="tx1"/>
                </a:solidFill>
              </a:rPr>
              <a:t>Вправо погляди.</a:t>
            </a:r>
          </a:p>
          <a:p>
            <a:r>
              <a:rPr lang="ru-RU" b="1" dirty="0">
                <a:solidFill>
                  <a:schemeClr val="tx1"/>
                </a:solidFill>
              </a:rPr>
              <a:t>Глазки влево, глазки вправо -</a:t>
            </a:r>
          </a:p>
          <a:p>
            <a:r>
              <a:rPr lang="ru-RU" b="1" dirty="0">
                <a:solidFill>
                  <a:schemeClr val="tx1"/>
                </a:solidFill>
              </a:rPr>
              <a:t>Упражнение на славу.</a:t>
            </a:r>
          </a:p>
          <a:p>
            <a:r>
              <a:rPr lang="ru-RU" b="1" dirty="0">
                <a:solidFill>
                  <a:schemeClr val="tx1"/>
                </a:solidFill>
              </a:rPr>
              <a:t>Глазки вверх, глазки вниз,</a:t>
            </a:r>
          </a:p>
          <a:p>
            <a:r>
              <a:rPr lang="ru-RU" b="1" dirty="0">
                <a:solidFill>
                  <a:schemeClr val="tx1"/>
                </a:solidFill>
              </a:rPr>
              <a:t>Поработай, не ленись!</a:t>
            </a:r>
          </a:p>
          <a:p>
            <a:r>
              <a:rPr lang="ru-RU" b="1" dirty="0">
                <a:solidFill>
                  <a:schemeClr val="tx1"/>
                </a:solidFill>
              </a:rPr>
              <a:t>И по кругу посмотрите.</a:t>
            </a:r>
          </a:p>
          <a:p>
            <a:r>
              <a:rPr lang="ru-RU" b="1" dirty="0">
                <a:solidFill>
                  <a:schemeClr val="tx1"/>
                </a:solidFill>
              </a:rPr>
              <a:t>Прямо, ровно посидите.</a:t>
            </a:r>
          </a:p>
          <a:p>
            <a:r>
              <a:rPr lang="ru-RU" b="1" dirty="0">
                <a:solidFill>
                  <a:schemeClr val="tx1"/>
                </a:solidFill>
              </a:rPr>
              <a:t>Посидите ровно, прямо,</a:t>
            </a:r>
          </a:p>
          <a:p>
            <a:r>
              <a:rPr lang="ru-RU" b="1" dirty="0">
                <a:solidFill>
                  <a:schemeClr val="tx1"/>
                </a:solidFill>
              </a:rPr>
              <a:t>А глаза закрой руками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  <p:pic>
        <p:nvPicPr>
          <p:cNvPr id="3074" name="Picture 2" descr="C:\Users\Usser\Desktop\027-20211109_1256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381000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Пальчиковая гимнастика – игра «Гонки»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Раз, два, три, четыре, пять                                                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гонки начинать.           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кругу, по кругу.                 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Вперед и назад,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 пальцы машинку мою                  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Тормозят.                                        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Закрылись. Машинка стоит в гараже. 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фары погасли,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светят  уже.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                                                         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Заводим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мотор, выезжаем!      </a:t>
            </a:r>
            <a:r>
              <a:rPr lang="ru-RU" sz="1800" dirty="0"/>
              <a:t>          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098" name="Picture 2" descr="C:\Users\Usser\Desktop\3286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071546"/>
            <a:ext cx="4143404" cy="2763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Пальчиковые игры «Гусенок»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500174"/>
            <a:ext cx="8715436" cy="478634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Шел гусенок по тропинке.</a:t>
            </a: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Видит: вкусные травинки.          </a:t>
            </a:r>
          </a:p>
          <a:p>
            <a:pPr algn="l"/>
            <a:r>
              <a:rPr lang="ru-RU" sz="5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Ам-ам-ам</a:t>
            </a:r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ам-ам-ам</a:t>
            </a:r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                  </a:t>
            </a: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Никому я их не дам.                   </a:t>
            </a:r>
            <a:endParaRPr lang="ru-RU" sz="5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                                                 </a:t>
            </a: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другой тропинки шел,           </a:t>
            </a: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Снова травку он нашел!             </a:t>
            </a:r>
          </a:p>
          <a:p>
            <a:pPr algn="l"/>
            <a:r>
              <a:rPr lang="ru-RU" sz="5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Ам-ам-ам</a:t>
            </a:r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ам-ам-ам</a:t>
            </a:r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l"/>
            <a:r>
              <a:rPr lang="ru-RU" sz="5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гусенок скушал сам.</a:t>
            </a:r>
          </a:p>
          <a:p>
            <a:endParaRPr lang="ru-RU" dirty="0"/>
          </a:p>
        </p:txBody>
      </p:sp>
      <p:pic>
        <p:nvPicPr>
          <p:cNvPr id="5122" name="Picture 2" descr="C:\Users\Usser\Desktop\a156522662876fe1d6a485932745136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643182"/>
            <a:ext cx="3571900" cy="23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4714908" cy="528641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 встаньте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 встаньте, улыбнитесь,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Выше, выше подтянитесь.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Ну-ка, плечи распрямите,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Поднимите, опустите,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Влево, вправо повернулись,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 коленями коснулись.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Сели, встали, сели, встали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 месте побежали.</a:t>
            </a:r>
          </a:p>
          <a:p>
            <a:endParaRPr lang="ru-RU" dirty="0"/>
          </a:p>
        </p:txBody>
      </p:sp>
      <p:pic>
        <p:nvPicPr>
          <p:cNvPr id="1026" name="Picture 2" descr="C:\Users\Usser\Desktop\image-622db9b885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1357298"/>
            <a:ext cx="419102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Фиточай</a:t>
            </a:r>
            <a:endParaRPr lang="ru-RU" dirty="0"/>
          </a:p>
        </p:txBody>
      </p:sp>
      <p:pic>
        <p:nvPicPr>
          <p:cNvPr id="1026" name="Picture 2" descr="C:\Users\Usser\Desktop\1650621925_97-vsegda-pomnim-com-p-kak-viglyadyat-tsveti-barkhattsi-foto-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6423476" cy="5181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Существует десять золотых правил </a:t>
            </a:r>
            <a:r>
              <a:rPr lang="ru-RU" sz="40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Соблюдайте режим дня!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Обращайте больше внимания на питание!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Больше двигайтесь!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Спите в прохладной комнате!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Не гасите в себе гнев, дайте вырваться ему наружу!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Постоянно занимайтесь интеллектуальной деятельностью!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Гоните прочь уныние и хандру!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Адекватно реагируйте на все проявления своего организма!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9. Старайтесь получать как можно больше положительных эмоций!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10. Желайте себе и окружающим только добра!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Спасибо за внимание !!!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Всем здоровья!!!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Usser\Desktop\0_8641f_6998327b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00306"/>
            <a:ext cx="5064132" cy="382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175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Гимнастика для глаз</vt:lpstr>
      <vt:lpstr>Пальчиковая гимнастика – игра «Гонки»</vt:lpstr>
      <vt:lpstr>Пальчиковые игры «Гусенок» </vt:lpstr>
      <vt:lpstr>Физкультминутка</vt:lpstr>
      <vt:lpstr>Фиточай</vt:lpstr>
      <vt:lpstr>Существует десять золотых правил здоровьесбережения: 1. Соблюдайте режим дня! 2. Обращайте больше внимания на питание! 3. Больше двигайтесь! 4. Спите в прохладной комнате! 5. Не гасите в себе гнев, дайте вырваться ему наружу! 6. Постоянно занимайтесь интеллектуальной деятельностью! 7. Гоните прочь уныние и хандру! 8. Адекватно реагируйте на все проявления своего организма! 9. Старайтесь получать как можно больше положительных эмоций! 10. Желайте себе и окружающим только добра! </vt:lpstr>
      <vt:lpstr>Спасибо за внимание !!! Всем здоровья!!!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для глаз</dc:title>
  <dc:creator>Usser</dc:creator>
  <cp:lastModifiedBy>Usser</cp:lastModifiedBy>
  <cp:revision>4</cp:revision>
  <dcterms:created xsi:type="dcterms:W3CDTF">2023-04-06T15:59:06Z</dcterms:created>
  <dcterms:modified xsi:type="dcterms:W3CDTF">2023-04-06T16:25:41Z</dcterms:modified>
</cp:coreProperties>
</file>