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230425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ЧВК "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Рёдан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 и почему по всей России задерживают подростков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Монахова\Desktop\1666822047_2-celes-club-p-cherno-belii-pauk-doma-pinterest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771799" y="2564904"/>
            <a:ext cx="3577994" cy="2662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1579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603448"/>
            <a:ext cx="9018587" cy="5935513"/>
          </a:xfrm>
        </p:spPr>
        <p:txBody>
          <a:bodyPr/>
          <a:lstStyle/>
          <a:p>
            <a:pPr algn="ctr"/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“ЧВК </a:t>
            </a:r>
            <a:r>
              <a:rPr lang="ru-RU" sz="2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Рёдан</a:t>
            </a: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— новая молодежная субкультура. Ее представители носят длинные волосы, клетчатые штаны и используют символику с пауком и цифрой 4. По словам подростков, они не имеют отношения к военной кампании, а так называют себя просто в шутку. </a:t>
            </a: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</a:t>
            </a: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 вдохновились </a:t>
            </a:r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одноименным </a:t>
            </a: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аниме. По сюжету, “</a:t>
            </a:r>
            <a:r>
              <a:rPr lang="ru-RU" sz="2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Геней</a:t>
            </a: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Рёдан</a:t>
            </a:r>
            <a:r>
              <a:rPr lang="ru-RU" sz="2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— это преступная организация, также известная как “Призрачная труппа” или “Паук”.</a:t>
            </a:r>
          </a:p>
        </p:txBody>
      </p:sp>
    </p:spTree>
    <p:extLst>
      <p:ext uri="{BB962C8B-B14F-4D97-AF65-F5344CB8AC3E}">
        <p14:creationId xmlns:p14="http://schemas.microsoft.com/office/powerpoint/2010/main" val="3650025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268760"/>
            <a:ext cx="4648200" cy="260411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5373216"/>
            <a:ext cx="7200800" cy="1440160"/>
          </a:xfrm>
        </p:spPr>
        <p:txBody>
          <a:bodyPr/>
          <a:lstStyle/>
          <a:p>
            <a:pPr algn="ctr"/>
            <a:r>
              <a:rPr lang="ru-RU" b="1" dirty="0"/>
              <a:t>В </a:t>
            </a:r>
            <a:r>
              <a:rPr lang="ru-RU" b="1" dirty="0" err="1"/>
              <a:t>паблике</a:t>
            </a:r>
            <a:r>
              <a:rPr lang="ru-RU" b="1" dirty="0"/>
              <a:t> также есть </a:t>
            </a:r>
            <a:r>
              <a:rPr lang="ru-RU" b="1" dirty="0" smtClean="0"/>
              <a:t>пояснение </a:t>
            </a:r>
            <a:r>
              <a:rPr lang="ru-RU" b="1" dirty="0"/>
              <a:t>“Данное сообщество не связано с политикой, религией и национализмом, мы не призываем нарушать законы Российской Федерации”. 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548680"/>
            <a:ext cx="3475856" cy="4032448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Данная организация выступает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 футбольных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фанатов, мигрантов и «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офников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</a:p>
          <a:p>
            <a:pPr algn="just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одном из самых популярных тематических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пабликов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“</a:t>
            </a:r>
            <a:r>
              <a:rPr lang="ru-RU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ВКонтакте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 говорится, что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вещи с пауком — просто коллекция бренда, вышедшая в 2020 году, и она не имеет “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никакого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отношения к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нацистам”.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этом сообществе более 12 тысяч подписчиков, оно было создано в августе 2022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года.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того, как “ЧВК 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Рёдан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заинтересовались медиа и полиция, из названия убрали аббревиатуру ЧВК.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780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124744"/>
            <a:ext cx="6336704" cy="4711304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188640"/>
            <a:ext cx="7776864" cy="844272"/>
          </a:xfrm>
        </p:spPr>
        <p:txBody>
          <a:bodyPr/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Медиа начали писать о ЧВК “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Рёдан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 несколько дней назад, рассказывая о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стычках в различных городах России с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участием представителей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данной субкультуры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609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404664"/>
            <a:ext cx="6290756" cy="4950296"/>
          </a:xfrm>
        </p:spPr>
      </p:pic>
    </p:spTree>
    <p:extLst>
      <p:ext uri="{BB962C8B-B14F-4D97-AF65-F5344CB8AC3E}">
        <p14:creationId xmlns:p14="http://schemas.microsoft.com/office/powerpoint/2010/main" val="2507524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60648"/>
            <a:ext cx="5513784" cy="5513784"/>
          </a:xfrm>
        </p:spPr>
      </p:pic>
    </p:spTree>
    <p:extLst>
      <p:ext uri="{BB962C8B-B14F-4D97-AF65-F5344CB8AC3E}">
        <p14:creationId xmlns:p14="http://schemas.microsoft.com/office/powerpoint/2010/main" val="11256125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60648"/>
            <a:ext cx="5441776" cy="5441776"/>
          </a:xfrm>
        </p:spPr>
      </p:pic>
    </p:spTree>
    <p:extLst>
      <p:ext uri="{BB962C8B-B14F-4D97-AF65-F5344CB8AC3E}">
        <p14:creationId xmlns:p14="http://schemas.microsoft.com/office/powerpoint/2010/main" val="1737291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60648"/>
            <a:ext cx="6276525" cy="5407378"/>
          </a:xfrm>
        </p:spPr>
      </p:pic>
      <p:sp>
        <p:nvSpPr>
          <p:cNvPr id="2" name="Прямоугольник 1"/>
          <p:cNvSpPr/>
          <p:nvPr/>
        </p:nvSpPr>
        <p:spPr>
          <a:xfrm>
            <a:off x="6732240" y="4661901"/>
            <a:ext cx="720080" cy="144016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629550"/>
      </p:ext>
    </p:extLst>
  </p:cSld>
  <p:clrMapOvr>
    <a:masterClrMapping/>
  </p:clrMapOvr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69</TotalTime>
  <Words>161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Горизонт</vt:lpstr>
      <vt:lpstr>Что такое ЧВК "Рёдан" и почему по всей России задерживают подростков </vt:lpstr>
      <vt:lpstr>“ЧВК Рёдан” — новая молодежная субкультура. Ее представители носят длинные волосы, клетчатые штаны и используют символику с пауком и цифрой 4. По словам подростков, они не имеют отношения к военной кампании, а так называют себя просто в шутку. Участники движения вдохновились одноименным аниме. По сюжету, “Геней Рёдан” — это преступная организация, также известная как “Призрачная труппа” или “Паук”.</vt:lpstr>
      <vt:lpstr>В паблике также есть пояснение “Данное сообщество не связано с политикой, религией и национализмом, мы не призываем нарушать законы Российской Федерации”. </vt:lpstr>
      <vt:lpstr>Медиа начали писать о ЧВК “Рёдан” несколько дней назад, рассказывая о стычках в различных городах России с участием представителей данной субкультуры.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ЧВК "Рёдан" и почему по всей России задерживают подростков </dc:title>
  <dc:creator>Монахова</dc:creator>
  <cp:lastModifiedBy>Монахова</cp:lastModifiedBy>
  <cp:revision>7</cp:revision>
  <dcterms:created xsi:type="dcterms:W3CDTF">2023-03-01T06:07:12Z</dcterms:created>
  <dcterms:modified xsi:type="dcterms:W3CDTF">2023-03-01T12:25:26Z</dcterms:modified>
</cp:coreProperties>
</file>