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9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Ксения Карабанова" userId="48187b71d6119b41" providerId="LiveId" clId="{64A4293D-E96E-4D00-B154-6BBAA0B57A83}"/>
    <pc:docChg chg="modSld sldOrd">
      <pc:chgData name="Ксения Карабанова" userId="48187b71d6119b41" providerId="LiveId" clId="{64A4293D-E96E-4D00-B154-6BBAA0B57A83}" dt="2023-04-26T15:42:20.189" v="7"/>
      <pc:docMkLst>
        <pc:docMk/>
      </pc:docMkLst>
      <pc:sldChg chg="modSp mod">
        <pc:chgData name="Ксения Карабанова" userId="48187b71d6119b41" providerId="LiveId" clId="{64A4293D-E96E-4D00-B154-6BBAA0B57A83}" dt="2023-04-26T15:42:20.189" v="7"/>
        <pc:sldMkLst>
          <pc:docMk/>
          <pc:sldMk cId="4149317906" sldId="256"/>
        </pc:sldMkLst>
        <pc:spChg chg="mod">
          <ac:chgData name="Ксения Карабанова" userId="48187b71d6119b41" providerId="LiveId" clId="{64A4293D-E96E-4D00-B154-6BBAA0B57A83}" dt="2023-04-26T15:42:20.189" v="7"/>
          <ac:spMkLst>
            <pc:docMk/>
            <pc:sldMk cId="4149317906" sldId="256"/>
            <ac:spMk id="3" creationId="{95ABFBC0-669D-4C8B-B83A-8D111DAF6739}"/>
          </ac:spMkLst>
        </pc:spChg>
      </pc:sldChg>
      <pc:sldChg chg="ord">
        <pc:chgData name="Ксения Карабанова" userId="48187b71d6119b41" providerId="LiveId" clId="{64A4293D-E96E-4D00-B154-6BBAA0B57A83}" dt="2023-04-26T15:31:30.064" v="3"/>
        <pc:sldMkLst>
          <pc:docMk/>
          <pc:sldMk cId="110074522" sldId="258"/>
        </pc:sldMkLst>
      </pc:sldChg>
      <pc:sldChg chg="ord">
        <pc:chgData name="Ксения Карабанова" userId="48187b71d6119b41" providerId="LiveId" clId="{64A4293D-E96E-4D00-B154-6BBAA0B57A83}" dt="2023-04-26T15:30:53.545" v="1"/>
        <pc:sldMkLst>
          <pc:docMk/>
          <pc:sldMk cId="2330724986" sldId="26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175DCD-B5CE-4EF3-866D-CA6055A89B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6D957EA-ECF0-4E84-B6F9-87BBE05F27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79405B-321B-45C0-835B-BE3A4575B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6D4E-D168-4CC3-A402-74F005232B7C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AC60EE-E558-4873-A761-BDE855A6F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6E0E71-1F3C-4AC1-AF7B-A7FEA7F31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5A52-0663-49EA-8D0E-E01D0FB6C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186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999AA9-51D9-406D-B653-0444F73C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6F1F533-5462-4EEB-A637-22C6368A41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101FCF-028F-4C89-BF68-16B53133C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6D4E-D168-4CC3-A402-74F005232B7C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5F8D0B-9401-441B-8E39-D4BD77384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2B021C-9007-41AF-8C29-038B08095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5A52-0663-49EA-8D0E-E01D0FB6C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321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C9BF282-8D58-45D6-97CF-2363D138FC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C82619E-8346-4C87-991E-F7A94624DA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557043-D737-4D5D-B910-06AAAA2B6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6D4E-D168-4CC3-A402-74F005232B7C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7718E2-94D1-435C-8740-E2CCA7891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3C4C88-11F3-4013-9ABD-1C356EF47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5A52-0663-49EA-8D0E-E01D0FB6C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869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A3651D-D79B-4E49-94F0-DA6C0899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0BCFD1-B6BE-46CE-8677-C2980C501B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252B89-A7E6-4612-82A9-9654F5960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6D4E-D168-4CC3-A402-74F005232B7C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0B0168-3050-4C32-B551-CA247CCA2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73499C-E51F-487E-BEC3-B6EF9A215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5A52-0663-49EA-8D0E-E01D0FB6C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715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BE8E69-E3EC-4E67-BF86-8DDFBEEF7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1F72BD8-2043-4CE7-BCCD-52F38816BF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DCC397-32C4-4DD8-A079-0B7DE317E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6D4E-D168-4CC3-A402-74F005232B7C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CC41E4-36AE-4AC6-9367-160C243A0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727CEC-E700-474A-93C7-A65CBE938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5A52-0663-49EA-8D0E-E01D0FB6C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447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7C34BD-9C77-489F-B7D5-EE6BEC1A3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E26D2D-F54A-4D6B-971F-60A3162EE7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F67D34A-5269-4FAF-ADBF-6A5EB46938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6841B6D-C807-4BC5-8AAB-7CE6230D1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6D4E-D168-4CC3-A402-74F005232B7C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C167A65-7C1E-4840-B71A-43FAEEB90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DFC54D-9B08-4090-8B07-032547A30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5A52-0663-49EA-8D0E-E01D0FB6C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917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A1B219-FFFC-42BA-9960-4034A0349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EF62CC7-21B6-4BCB-BF8A-5859144F11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5E597B0-FEA3-4333-90FB-A9AE1C427C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6EA729E-DA40-4F71-B17E-96615B3139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DE7C6E6-C17D-4D0B-BE95-D7470E30C3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FD0FC77-4C0E-4B1D-A4FB-61B9711E7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6D4E-D168-4CC3-A402-74F005232B7C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64D75E3-E5E3-4CFA-84A4-DFA89B8EC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7D10D0E-974D-414C-8F93-5B6EEF333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5A52-0663-49EA-8D0E-E01D0FB6C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651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C96BDF-50AB-4112-B445-B219EA932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AE1ADD2-A67B-4077-B3DF-A0682DEFC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6D4E-D168-4CC3-A402-74F005232B7C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B469482-79EE-46EE-A857-01F62BC56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7B70EBE-492A-4380-9C92-6DE76FFD1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5A52-0663-49EA-8D0E-E01D0FB6C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104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15918EE-335D-4E8B-B548-AC8D3054A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6D4E-D168-4CC3-A402-74F005232B7C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F4268F2-2921-49B0-9441-FC802F13E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5C52D4D-5EAA-45F6-A6DE-24AF0E017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5A52-0663-49EA-8D0E-E01D0FB6C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203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2B0B99-2CF3-4287-9327-C6BE42162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41B903-EA91-4F50-812D-BAE30031F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78A5C89-880A-4A7E-AF24-0414BC21D2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CBAE9EF-1DBF-411B-9F2E-337EB34A6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6D4E-D168-4CC3-A402-74F005232B7C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EA8CB2E-2CAF-460E-A498-93429DCD1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7A17DB-6989-449C-B324-9340A57D3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5A52-0663-49EA-8D0E-E01D0FB6C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548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2FB842-3455-4F2B-BB25-8C4B14A6E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7C93F00-AF07-443C-AA9D-16FFF3D56F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B0154DB-8EF8-4541-BFDE-A76C523CB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F0CBFB4-9BE6-4E34-8DDF-4BA26E25F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6D4E-D168-4CC3-A402-74F005232B7C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ED95D78-D310-4D54-BD6F-209D7C87D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FEF9076-5595-411B-8A19-4FCA4F54A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5A52-0663-49EA-8D0E-E01D0FB6C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292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CA2011-36F3-4373-8F71-667AA788D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9C41774-BCFA-49D0-A3DC-8E17AEFDC3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EA9BDF-5955-475F-891D-E37DCD9693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46D4E-D168-4CC3-A402-74F005232B7C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DBF633-3AFA-49F4-A631-06B53658A7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111681-D60E-4F1D-9F30-1252867D88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B5A52-0663-49EA-8D0E-E01D0FB6C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649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C5F11C-4A6D-4BBE-817A-B2C80AEA62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735137"/>
          </a:xfrm>
        </p:spPr>
        <p:txBody>
          <a:bodyPr>
            <a:normAutofit/>
          </a:bodyPr>
          <a:lstStyle/>
          <a:p>
            <a:r>
              <a:rPr lang="ru-RU" sz="9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Здравствуйте!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5ABFBC0-669D-4C8B-B83A-8D111DAF6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0555" y="3200401"/>
            <a:ext cx="11911445" cy="2888672"/>
          </a:xfrm>
        </p:spPr>
        <p:txBody>
          <a:bodyPr/>
          <a:lstStyle/>
          <a:p>
            <a:r>
              <a:rPr lang="ru-RU" sz="6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«Хорошей работы на уроке!»</a:t>
            </a:r>
          </a:p>
          <a:p>
            <a:pPr algn="r"/>
            <a:r>
              <a:rPr lang="ru-RU" dirty="0"/>
              <a:t>Выполнила: учитель русского языка и литературы</a:t>
            </a:r>
          </a:p>
          <a:p>
            <a:pPr algn="r"/>
            <a:r>
              <a:rPr lang="ru-RU" dirty="0"/>
              <a:t>МОАУ «СОШ № 86»</a:t>
            </a:r>
          </a:p>
          <a:p>
            <a:pPr algn="r"/>
            <a:r>
              <a:rPr lang="ru-RU" dirty="0"/>
              <a:t>Карабанова Ксения Олеговна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9317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A905799-981B-4C63-B5F1-F55D2AF6C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249" y="514905"/>
            <a:ext cx="11480341" cy="58592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i="1" dirty="0">
                <a:solidFill>
                  <a:schemeClr val="accent5">
                    <a:lumMod val="75000"/>
                  </a:schemeClr>
                </a:solidFill>
              </a:rPr>
              <a:t>ЗАДАНИЕ 1.</a:t>
            </a:r>
          </a:p>
          <a:p>
            <a:pPr marL="0" indent="0">
              <a:buNone/>
            </a:pPr>
            <a:r>
              <a:rPr lang="ru-RU" sz="5400" dirty="0"/>
              <a:t>Составьте слово, используя указанные морфемы:</a:t>
            </a:r>
          </a:p>
          <a:p>
            <a:pPr marL="0" indent="0">
              <a:buNone/>
            </a:pPr>
            <a:r>
              <a:rPr lang="ru-RU" sz="5400" b="1" dirty="0">
                <a:solidFill>
                  <a:srgbClr val="FF0000"/>
                </a:solidFill>
              </a:rPr>
              <a:t>Приставка</a:t>
            </a:r>
            <a:r>
              <a:rPr lang="ru-RU" sz="5400" dirty="0"/>
              <a:t> – приехать</a:t>
            </a:r>
          </a:p>
          <a:p>
            <a:pPr marL="0" indent="0">
              <a:buNone/>
            </a:pPr>
            <a:r>
              <a:rPr lang="ru-RU" sz="5400" b="1" dirty="0">
                <a:solidFill>
                  <a:srgbClr val="0070C0"/>
                </a:solidFill>
              </a:rPr>
              <a:t>Корень</a:t>
            </a:r>
            <a:r>
              <a:rPr lang="ru-RU" sz="5400" dirty="0"/>
              <a:t> – подставка</a:t>
            </a:r>
          </a:p>
          <a:p>
            <a:pPr marL="0" indent="0">
              <a:buNone/>
            </a:pPr>
            <a:r>
              <a:rPr lang="ru-RU" sz="5400" b="1" dirty="0">
                <a:solidFill>
                  <a:srgbClr val="00B050"/>
                </a:solidFill>
              </a:rPr>
              <a:t>Суффикс</a:t>
            </a:r>
            <a:r>
              <a:rPr lang="ru-RU" sz="5400" dirty="0"/>
              <a:t> – берёзка</a:t>
            </a:r>
          </a:p>
          <a:p>
            <a:pPr marL="0" indent="0">
              <a:buNone/>
            </a:pPr>
            <a:r>
              <a:rPr lang="ru-RU" sz="5400" b="1" dirty="0">
                <a:solidFill>
                  <a:schemeClr val="accent4"/>
                </a:solidFill>
              </a:rPr>
              <a:t>Окончание </a:t>
            </a:r>
            <a:r>
              <a:rPr lang="ru-RU" sz="5400" dirty="0"/>
              <a:t>– маска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FA61050-F0BF-4B9C-90E1-2F9D6EF4F2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777" y="3095219"/>
            <a:ext cx="3269673" cy="3247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016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CF5321-54A4-4B7C-B21E-BA2EDF45F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ЗАДАНИЕ 2. Вставьте гласные и согласные в слова: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03830E-6508-4AD9-A63B-A8BE849C53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1327" y="1825625"/>
            <a:ext cx="9033163" cy="4667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/>
              <a:t>по..</a:t>
            </a:r>
            <a:r>
              <a:rPr lang="ru-RU" sz="5400" dirty="0" err="1"/>
              <a:t>пись</a:t>
            </a:r>
            <a:r>
              <a:rPr lang="ru-RU" sz="5400" dirty="0"/>
              <a:t>, на..</a:t>
            </a:r>
            <a:r>
              <a:rPr lang="ru-RU" sz="5400" dirty="0" err="1"/>
              <a:t>пись</a:t>
            </a:r>
            <a:r>
              <a:rPr lang="ru-RU" sz="5400" dirty="0"/>
              <a:t>, п..</a:t>
            </a:r>
            <a:r>
              <a:rPr lang="ru-RU" sz="5400" dirty="0" err="1"/>
              <a:t>дготовить</a:t>
            </a:r>
            <a:r>
              <a:rPr lang="ru-RU" sz="5400" dirty="0"/>
              <a:t>, </a:t>
            </a:r>
            <a:r>
              <a:rPr lang="ru-RU" sz="5400" dirty="0" err="1"/>
              <a:t>пр</a:t>
            </a:r>
            <a:r>
              <a:rPr lang="ru-RU" sz="5400" dirty="0"/>
              <a:t>..</a:t>
            </a:r>
            <a:r>
              <a:rPr lang="ru-RU" sz="5400" dirty="0" err="1"/>
              <a:t>дчувствовать</a:t>
            </a:r>
            <a:r>
              <a:rPr lang="ru-RU" sz="5400" dirty="0"/>
              <a:t>, н..</a:t>
            </a:r>
            <a:r>
              <a:rPr lang="ru-RU" sz="5400" dirty="0" err="1"/>
              <a:t>дпилить</a:t>
            </a:r>
            <a:r>
              <a:rPr lang="ru-RU" sz="5400" dirty="0"/>
              <a:t>, (</a:t>
            </a:r>
            <a:r>
              <a:rPr lang="ru-RU" sz="5400" dirty="0" err="1"/>
              <a:t>с,з</a:t>
            </a:r>
            <a:r>
              <a:rPr lang="ru-RU" sz="5400" dirty="0"/>
              <a:t>)делать, </a:t>
            </a:r>
            <a:r>
              <a:rPr lang="ru-RU" sz="5400" dirty="0" err="1"/>
              <a:t>ра</a:t>
            </a:r>
            <a:r>
              <a:rPr lang="ru-RU" sz="5400" dirty="0"/>
              <a:t>..писание, </a:t>
            </a:r>
            <a:r>
              <a:rPr lang="ru-RU" sz="5400" dirty="0" err="1"/>
              <a:t>ра</a:t>
            </a:r>
            <a:r>
              <a:rPr lang="ru-RU" sz="5400" dirty="0"/>
              <a:t>..будить, </a:t>
            </a:r>
            <a:r>
              <a:rPr lang="ru-RU" sz="5400" dirty="0" err="1"/>
              <a:t>пер..лететь</a:t>
            </a:r>
            <a:r>
              <a:rPr lang="ru-RU" sz="5400" dirty="0"/>
              <a:t>, </a:t>
            </a:r>
            <a:r>
              <a:rPr lang="ru-RU" sz="5400" dirty="0" err="1"/>
              <a:t>з..крыть</a:t>
            </a:r>
            <a:r>
              <a:rPr lang="ru-RU" sz="5400" dirty="0"/>
              <a:t>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0FE073C-7C8F-41E2-AB3C-945E5E327B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682" y="4010891"/>
            <a:ext cx="3709556" cy="272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74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52367A-6F80-4460-8F5B-653114BA7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latin typeface="+mn-lt"/>
              </a:rPr>
              <a:t>Алгоритм работы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60F2DD-CACF-45E6-84EA-57C6449E5E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69028"/>
            <a:ext cx="12192000" cy="48317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    1.	Выдели в слове приставку.</a:t>
            </a:r>
          </a:p>
          <a:p>
            <a:pPr marL="0" indent="0">
              <a:buNone/>
            </a:pPr>
            <a:r>
              <a:rPr lang="ru-RU" sz="3600" dirty="0"/>
              <a:t>    2.	Посмотри  неизменяемая приставка или приставка </a:t>
            </a:r>
          </a:p>
          <a:p>
            <a:pPr marL="0" indent="0">
              <a:buNone/>
            </a:pPr>
            <a:r>
              <a:rPr lang="ru-RU" sz="3600" dirty="0"/>
              <a:t>         на  –    з-с.</a:t>
            </a:r>
          </a:p>
          <a:p>
            <a:pPr marL="0" indent="0">
              <a:buNone/>
            </a:pPr>
            <a:r>
              <a:rPr lang="ru-RU" sz="3600" dirty="0"/>
              <a:t>    3.	На З-С: посмотри на букву согласного после приставки.</a:t>
            </a:r>
          </a:p>
          <a:p>
            <a:pPr marL="0" indent="0">
              <a:buNone/>
            </a:pPr>
            <a:r>
              <a:rPr lang="ru-RU" sz="3600" dirty="0"/>
              <a:t>    4.	</a:t>
            </a:r>
            <a:r>
              <a:rPr lang="ru-RU" sz="3600" b="1" dirty="0">
                <a:solidFill>
                  <a:srgbClr val="FF0000"/>
                </a:solidFill>
              </a:rPr>
              <a:t>Глухой согласный                      </a:t>
            </a:r>
            <a:r>
              <a:rPr lang="ru-RU" sz="3600" b="1" dirty="0">
                <a:solidFill>
                  <a:srgbClr val="00B050"/>
                </a:solidFill>
              </a:rPr>
              <a:t>Звонкий согласный</a:t>
            </a:r>
          </a:p>
          <a:p>
            <a:pPr marL="0" indent="0">
              <a:buNone/>
            </a:pPr>
            <a:r>
              <a:rPr lang="ru-RU" sz="3600" dirty="0"/>
              <a:t>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sz="3600" dirty="0"/>
              <a:t>  В приставке пиши букву </a:t>
            </a:r>
            <a:r>
              <a:rPr lang="ru-RU" sz="4400" b="1" i="1" dirty="0"/>
              <a:t>С </a:t>
            </a:r>
            <a:r>
              <a:rPr lang="ru-RU" sz="3600" dirty="0"/>
              <a:t>             В приставке пиши букву</a:t>
            </a:r>
            <a:r>
              <a:rPr lang="ru-RU" sz="4400" b="1" i="1" dirty="0"/>
              <a:t> З</a:t>
            </a: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191B2DFB-D887-40A7-8C97-510E1EA6BD82}"/>
              </a:ext>
            </a:extLst>
          </p:cNvPr>
          <p:cNvCxnSpPr/>
          <p:nvPr/>
        </p:nvCxnSpPr>
        <p:spPr>
          <a:xfrm>
            <a:off x="2680393" y="4577113"/>
            <a:ext cx="0" cy="54864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B8F7579-E8C0-4623-8EF2-B1B37DBBBA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7320" y="4750492"/>
            <a:ext cx="481626" cy="79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724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F41DFE-462A-4643-A1BD-CE3C0DD31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80" y="681037"/>
            <a:ext cx="11602720" cy="1144587"/>
          </a:xfrm>
        </p:spPr>
        <p:txBody>
          <a:bodyPr>
            <a:noAutofit/>
          </a:bodyPr>
          <a:lstStyle/>
          <a:p>
            <a:r>
              <a:rPr lang="ru-RU" sz="4800" b="1" i="1" dirty="0">
                <a:solidFill>
                  <a:schemeClr val="accent5">
                    <a:lumMod val="75000"/>
                  </a:schemeClr>
                </a:solidFill>
              </a:rPr>
              <a:t>ЗАДАНИЕ 3. Разделите слова с приставками на две группы, запишите их.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8887F7-A1AB-4E4C-B5DA-E4BEBD1960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80" y="2140527"/>
            <a:ext cx="9764684" cy="4384964"/>
          </a:xfrm>
        </p:spPr>
        <p:txBody>
          <a:bodyPr/>
          <a:lstStyle/>
          <a:p>
            <a:pPr marL="0" indent="0">
              <a:buNone/>
            </a:pPr>
            <a:r>
              <a:rPr lang="ru-RU" sz="6000" dirty="0"/>
              <a:t>Отдать, разбежаться,  подавать,  распилить,  подкрасить,  бесшумный, надстроить, сделать, безвкусный. 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98799FD-D244-4CE8-BF19-66D055F1C5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3429000"/>
            <a:ext cx="3098800" cy="3194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100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D79AB3-712B-4589-8351-038DFC53D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  <a:latin typeface="+mn-lt"/>
              </a:rPr>
              <a:t>Выписать из текста слова с приставками. </a:t>
            </a:r>
            <a:r>
              <a:rPr lang="ru-RU" b="1" dirty="0">
                <a:solidFill>
                  <a:srgbClr val="FF0000"/>
                </a:solidFill>
                <a:latin typeface="+mn-lt"/>
              </a:rPr>
              <a:t>Обозначить приставки.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AFA207-C9D5-4674-B932-47A912D688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645" y="1825625"/>
            <a:ext cx="11845637" cy="485573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000" dirty="0"/>
              <a:t>	Мы проезжали по живописным местам. Вдруг горы словно раздвинулись. Солнце воспользовалось этим и ярко осветило ущелье, которое растянулось до самого горизонта. В этом месте через ущелье перекинулся мост. С правой стороны от моста слышалось беспрерывное журчание ручья, который прятался в зарослях кустов. С левой стороны горы были покрыты густой растительностью. Мы предполагали здесь сделать остановку.</a:t>
            </a:r>
          </a:p>
        </p:txBody>
      </p:sp>
    </p:spTree>
    <p:extLst>
      <p:ext uri="{BB962C8B-B14F-4D97-AF65-F5344CB8AC3E}">
        <p14:creationId xmlns:p14="http://schemas.microsoft.com/office/powerpoint/2010/main" val="2319280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EEAB8B2-490E-4727-9678-5D6BC70B2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15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7144376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268</Words>
  <Application>Microsoft Office PowerPoint</Application>
  <PresentationFormat>Широкоэкранный</PresentationFormat>
  <Paragraphs>26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Здравствуйте!</vt:lpstr>
      <vt:lpstr>Презентация PowerPoint</vt:lpstr>
      <vt:lpstr>ЗАДАНИЕ 2. Вставьте гласные и согласные в слова: </vt:lpstr>
      <vt:lpstr>Алгоритм работы</vt:lpstr>
      <vt:lpstr>ЗАДАНИЕ 3. Разделите слова с приставками на две группы, запишите их. </vt:lpstr>
      <vt:lpstr>Выписать из текста слова с приставками. Обозначить приставки.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Здравствуйте!</dc:title>
  <dc:creator>karabanova.k03@gmail.com</dc:creator>
  <cp:lastModifiedBy>Ксения Карабанова</cp:lastModifiedBy>
  <cp:revision>8</cp:revision>
  <dcterms:created xsi:type="dcterms:W3CDTF">2021-02-08T20:31:11Z</dcterms:created>
  <dcterms:modified xsi:type="dcterms:W3CDTF">2023-04-26T15:42:33Z</dcterms:modified>
</cp:coreProperties>
</file>