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7" r:id="rId9"/>
    <p:sldId id="263" r:id="rId10"/>
    <p:sldId id="268" r:id="rId11"/>
    <p:sldId id="264" r:id="rId12"/>
    <p:sldId id="265" r:id="rId13"/>
    <p:sldId id="269" r:id="rId14"/>
    <p:sldId id="270" r:id="rId15"/>
    <p:sldId id="271" r:id="rId16"/>
    <p:sldId id="272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625132-F708-47D3-AB66-9CF7684FEFF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99592" y="1214422"/>
            <a:ext cx="793960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Проект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по профориентации </a:t>
            </a:r>
            <a:r>
              <a:rPr lang="ru-RU" sz="2000" b="1" smtClean="0"/>
              <a:t>для детей старшего </a:t>
            </a:r>
            <a:r>
              <a:rPr lang="ru-RU" sz="2000" b="1" dirty="0" smtClean="0"/>
              <a:t>дошкольного возраста. </a:t>
            </a:r>
            <a:br>
              <a:rPr lang="ru-RU" sz="2000" b="1" dirty="0" smtClean="0"/>
            </a:br>
            <a:r>
              <a:rPr lang="ru-RU" sz="2000" b="1" dirty="0" smtClean="0"/>
              <a:t> Профессия-Ветеринар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28604"/>
            <a:ext cx="7743820" cy="857256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№ 2» г. Пласта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img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11760" y="2428868"/>
            <a:ext cx="5400600" cy="2790547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499992" y="5589240"/>
            <a:ext cx="4001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Шаипова Альбина Варисовна</a:t>
            </a:r>
            <a:endParaRPr lang="ru-RU" sz="2400" b="1" dirty="0" smtClean="0">
              <a:solidFill>
                <a:srgbClr val="4F271C">
                  <a:shade val="30000"/>
                  <a:satMod val="1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4857784" cy="428628"/>
          </a:xfrm>
        </p:spPr>
        <p:txBody>
          <a:bodyPr>
            <a:no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3968" y="2996952"/>
            <a:ext cx="4576002" cy="28575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052736"/>
            <a:ext cx="8599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  «Айболит»</a:t>
            </a:r>
            <a:endParaRPr lang="ru-RU" sz="24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3" name="Picture 3" descr="C:\Users\Солнышко\Desktop\на проект ветеринар\IMG_20220124_094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00808"/>
            <a:ext cx="2754306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Солнышко\Desktop\на проект ветеринар\IMG_20220124_0944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052736"/>
            <a:ext cx="3348372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Users\Солнышко\Desktop\на проект ветеринар\IMG_20220124_0940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645024"/>
            <a:ext cx="2304256" cy="297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Самостоятельная деятельность детей: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рассматривание картин, рассматривание альбомов  «Дикие и домашние животные», «Сельское подворье»;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раскрашивание раскрасок «Забавные животные», «Детки в клетке», «Все работы хороши»;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настольные и дидактические игры « Профессии»,  «Кто что делает?», «Чудесный мешочек», «Что лишнее?»,  «Кому что нужно для работы?».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Взаимодействие с семьёй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Фотографии: «Мой любимый питомец»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-Рисунки: «моё любимое животное»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DCIM\144___01\IMG_45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509120"/>
            <a:ext cx="2592288" cy="1944128"/>
          </a:xfrm>
          <a:prstGeom prst="rect">
            <a:avLst/>
          </a:prstGeom>
          <a:noFill/>
        </p:spPr>
      </p:pic>
      <p:pic>
        <p:nvPicPr>
          <p:cNvPr id="1027" name="Picture 3" descr="F:\DCIM\144___01\IMG_45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365104"/>
            <a:ext cx="2376264" cy="1782118"/>
          </a:xfrm>
          <a:prstGeom prst="rect">
            <a:avLst/>
          </a:prstGeom>
          <a:noFill/>
        </p:spPr>
      </p:pic>
      <p:pic>
        <p:nvPicPr>
          <p:cNvPr id="1028" name="Picture 4" descr="F:\DCIM\144___01\IMG_45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4941168"/>
            <a:ext cx="2304256" cy="1728114"/>
          </a:xfrm>
          <a:prstGeom prst="rect">
            <a:avLst/>
          </a:prstGeom>
          <a:noFill/>
        </p:spPr>
      </p:pic>
      <p:pic>
        <p:nvPicPr>
          <p:cNvPr id="1029" name="Picture 5" descr="F:\DCIM\144___01\IMG_459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3140968"/>
            <a:ext cx="2232248" cy="1674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71400"/>
            <a:ext cx="7498080" cy="202875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    3. </a:t>
            </a: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фотовыставка «Наши любимцы»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Солнышко\Desktop\на проект ветеринар\IMG-20220121-WA0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556792"/>
            <a:ext cx="1890210" cy="25202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7" name="Picture 3" descr="C:\Users\Солнышко\Desktop\на проект ветеринар\IMG-20220123-WA0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1772816"/>
            <a:ext cx="1402177" cy="23517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8" name="Picture 4" descr="C:\Users\Солнышко\Desktop\на проект ветеринар\IMG-20220123-WA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844824"/>
            <a:ext cx="1800200" cy="29397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9" name="Picture 5" descr="C:\Users\Солнышко\Desktop\на проект ветеринар\IMG-20220123-WA0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2492896"/>
            <a:ext cx="1998222" cy="26642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50" name="Picture 6" descr="C:\Users\Солнышко\Desktop\на проект ветеринар\IMG-20220123-WA00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365104"/>
            <a:ext cx="1707654" cy="22768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51" name="Picture 7" descr="C:\Users\Солнышко\Desktop\на проект ветеринар\IMG-20220123-WA00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4649755"/>
            <a:ext cx="1656184" cy="201960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52" name="Picture 8" descr="C:\Users\Солнышко\Desktop\на проект ветеринар\IMG-20220123-WA000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60032" y="4937788"/>
            <a:ext cx="1728191" cy="19202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олнышко\Desktop\на проект ветеринар\IMG-20220123-WA0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268761"/>
            <a:ext cx="1512168" cy="2688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Солнышко\Desktop\на проект ветеринар\IMG-20220123-WA0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548680"/>
            <a:ext cx="2304256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Солнышко\Desktop\на проект ветеринар\IMG-20220123-WA00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484784"/>
            <a:ext cx="1782198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 descr="C:\Users\Солнышко\Desktop\на проект ветеринар\IMG-20220123-WA0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293096"/>
            <a:ext cx="1728192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C:\Users\Солнышко\Desktop\на проект ветеринар\IMG-20220123-WA00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3429000"/>
            <a:ext cx="1998222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5" name="Picture 7" descr="C:\Users\Солнышко\Desktop\на проект ветеринар\IMG-20220123-WA001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4077072"/>
            <a:ext cx="1944216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8" descr="C:\Users\Солнышко\Desktop\на проект ветеринар\IMG-20220124-WA00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48264" y="1268760"/>
            <a:ext cx="1998222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Рисунки: «Моё любимое животное»</a:t>
            </a:r>
            <a:endParaRPr lang="ru-RU" dirty="0"/>
          </a:p>
        </p:txBody>
      </p:sp>
      <p:pic>
        <p:nvPicPr>
          <p:cNvPr id="8194" name="Picture 2" descr="F:\DCIM\144___01\IMG_45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5"/>
            <a:ext cx="288045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F:\DCIM\144___01\IMG_45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095764" y="1880900"/>
            <a:ext cx="3168495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F:\DCIM\144___01\IMG_45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04028" y="3189060"/>
            <a:ext cx="384060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F:\DCIM\144___01\IMG_45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221088"/>
            <a:ext cx="3240360" cy="2430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DCIM\144___01\IMG_45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836712"/>
            <a:ext cx="355255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19" name="Picture 3" descr="F:\DCIM\144___01\IMG_45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904975" y="863777"/>
            <a:ext cx="3672408" cy="27541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220" name="Picture 4" descr="F:\DCIM\144___01\IMG_45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861048"/>
            <a:ext cx="3456384" cy="259217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221" name="Picture 5" descr="F:\DCIM\144___01\IMG_45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437112"/>
            <a:ext cx="288045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41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Развлечение: «Сдай макулатуру, спаси животных»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Профессию ветеринара постигая, мы человечество спасаем!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43921703_animales-1024x73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1857364"/>
            <a:ext cx="5637600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92696"/>
            <a:ext cx="8064896" cy="523663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effectLst/>
              </a:rPr>
              <a:t>   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 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 первых шагов ребенка взрослые задумываются о его судьбе, кем станет он  в будущем. Небогатый жизненный опыт ребенка, недостаточный уровень знаний о мире профессий не позволяют малышу самостоятельно ориентироваться в океане человеческой деятельности. Поэтому знакомство с профессиями мы начинаем еще 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 детства. Нет такого человека, который не читал бы «Айболита» Корнея Ивановича Чуковского. Доктор, лечащий животных по всему миру, спешащий на помощь больным в любых условиях. 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     В современном мире, где постоянно происходят конфликты, войны, социальные неурядицы, все меньше внимания уделяется братьям нашим меньшим. Бессловесным, не умеющим сказать, что и где у них болит. И  главной задачей для нас взрослых, это вызвать желание у детей оказывать помощь животным: домашним и бездомным, добрым и злым, большим и маленьким, избавить их от боли, вылечить и ухаживать за ними.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6643734" cy="8458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Формировать у детей представления о труде врача для животных (ветеринара).  Показать детям значение ветеринарной медицины для домашних питомцев.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doggi.ru/_pu/20/457152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4211891"/>
            <a:ext cx="3857652" cy="2646109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714488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Обобщать представление детей о профессии ветеринар, орудиях труда, трудовых действиях.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Воспитывать у детей любовь к животным, желание ухаживать, бережно к ним относиться.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Расширять диапазон эмоций через общение с животными.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коммуникативные навыки.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28604"/>
            <a:ext cx="8320438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Планируемый  результат:</a:t>
            </a:r>
            <a:r>
              <a:rPr lang="ru-RU" sz="1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Знание детьми специфики  профессии ветеринара;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Понимание детьми значимости данной профессии;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Проявление уважения к труду взрослых;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Любовь и бережное отношение к животным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Солнышко\Desktop\на проект ветеринар\IMG-20220123-WA0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3306352"/>
            <a:ext cx="2952328" cy="3390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42918"/>
            <a:ext cx="7530060" cy="15716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 краткосрочный (1 неделя)</a:t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  <a:t>Участники проектной деятельности:</a:t>
            </a: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Воспитатель, дети, родители.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500174"/>
            <a:ext cx="6715172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28728" y="346154"/>
            <a:ext cx="68580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1. Подготовительный  этап: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2563" marR="0" lvl="0" indent="-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2563" marR="0" lvl="0" indent="-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наглядной информации (сюжетные картинки с    изображением разных животных «На приеме у врача»)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рассказов и стихов для детей о работе ветеринара.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Обогащение атрибутов к сюжетно-ролевым играм.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 презентации «Ветеринар</a:t>
            </a:r>
            <a:r>
              <a:rPr lang="ru-RU" sz="2000" baseline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врач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1988071_RRSRRRRR_R_R___RRRRRRRyo_RSR_RRyoRRSRSS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2708920"/>
            <a:ext cx="1959793" cy="2428892"/>
          </a:xfrm>
          <a:prstGeom prst="rect">
            <a:avLst/>
          </a:prstGeom>
        </p:spPr>
      </p:pic>
      <p:pic>
        <p:nvPicPr>
          <p:cNvPr id="6" name="Рисунок 5" descr="post-46889-0-36143700-13693046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00892" y="4786322"/>
            <a:ext cx="1928826" cy="1621035"/>
          </a:xfrm>
          <a:prstGeom prst="rect">
            <a:avLst/>
          </a:prstGeom>
        </p:spPr>
      </p:pic>
      <p:pic>
        <p:nvPicPr>
          <p:cNvPr id="16388" name="Picture 4" descr="C:\Users\Андрей\Desktop\конкурс проектов\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356992"/>
            <a:ext cx="1643074" cy="227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2.Основной этап: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Совместная деятельность воспитателя с детьми: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Беседа по теме: «В цирке звери заболели. Кто их лечит?»;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Беседа по теме: «Что за профессия  - ветеринар?»;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Чтение и инсценировки  отрывков из произведения К. Чуковского «Айболит»;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Сюжетно - ролевые игры: «Добрый доктор Айболит», «Ветеринарная больница», «Зоопарк», «Цирк»;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-Дидактические игры: «Животные и их детеныши», «Кому что нужно для работы?», «Четвертый лишний», «Кто где живет?»;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-Пальчиковые игры про животных;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Разучивание стихотворений «Ветеринарный врач»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, «Больной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бегемотик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» С.Козлов, «Котенок» Е.Благинина;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Конкурс рисунков на тему: «Айболит лечит зверей»;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Просмотр презентации «Ветеринарный врач»;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Аппликация : «Доктор Айболит»;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Лепка: «Животные», «Приходи к нему лечиться»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-Развлечение: «Сдай  макулатуру , спаси  животных»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Конкурс рисунков</a:t>
            </a:r>
            <a:endParaRPr lang="ru-RU" sz="2400" dirty="0"/>
          </a:p>
        </p:txBody>
      </p:sp>
      <p:pic>
        <p:nvPicPr>
          <p:cNvPr id="3074" name="Picture 2" descr="F:\DCIM\144___01\IMG_4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95388" y="1440916"/>
            <a:ext cx="2664296" cy="2031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F:\DCIM\144___01\IMG_45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365104"/>
            <a:ext cx="246429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F:\DCIM\144___01\IMG_45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392193" y="1464792"/>
            <a:ext cx="2624311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F:\DCIM\144___01\IMG_45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4365104"/>
            <a:ext cx="2339752" cy="1720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8" name="Picture 6" descr="F:\DCIM\144___01\IMG_45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1340768"/>
            <a:ext cx="2306098" cy="1700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9" name="Picture 7" descr="F:\DCIM\144___01\IMG_457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3350606" y="3930314"/>
            <a:ext cx="2843808" cy="2129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4857784" cy="42862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Аппликация: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Айболит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14876" y="3214686"/>
            <a:ext cx="4576002" cy="28575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068960"/>
            <a:ext cx="4462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на тему: «В цирке звери заболели»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DCIM\144___01\IMG_45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64704"/>
            <a:ext cx="3168495" cy="2376264"/>
          </a:xfrm>
          <a:prstGeom prst="rect">
            <a:avLst/>
          </a:prstGeom>
          <a:noFill/>
        </p:spPr>
      </p:pic>
      <p:pic>
        <p:nvPicPr>
          <p:cNvPr id="4099" name="Picture 3" descr="F:\DCIM\144___01\IMG_45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414030" y="1146810"/>
            <a:ext cx="2952327" cy="30522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4048" y="764704"/>
            <a:ext cx="441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 : «Приходи к нему лечиться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CIM\144___01\IMG_46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933056"/>
            <a:ext cx="3456384" cy="2592288"/>
          </a:xfrm>
          <a:prstGeom prst="rect">
            <a:avLst/>
          </a:prstGeom>
          <a:noFill/>
        </p:spPr>
      </p:pic>
      <p:pic>
        <p:nvPicPr>
          <p:cNvPr id="1027" name="Picture 3" descr="C:\Users\Солнышко\Desktop\на проект ветеринар\IMG_20220113_1049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4365104"/>
            <a:ext cx="3024336" cy="226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615</TotalTime>
  <Words>131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Проект по профориентации для детей старшего дошкольного возраста.   Профессия-Ветеринар</vt:lpstr>
      <vt:lpstr>                         Актуальность проекта         С первых шагов ребенка взрослые задумываются о его судьбе, кем станет он  в будущем. Небогатый жизненный опыт ребенка, недостаточный уровень знаний о мире профессий не позволяют малышу самостоятельно ориентироваться в океане человеческой деятельности. Поэтому знакомство с профессиями мы начинаем еще  с детства. Нет такого человека, который не читал бы «Айболита» Корнея Ивановича Чуковского. Доктор, лечащий животных по всему миру, спешащий на помощь больным в любых условиях.            В современном мире, где постоянно происходят конфликты, войны, социальные неурядицы, все меньше внимания уделяется братьям нашим меньшим. Бессловесным, не умеющим сказать, что и где у них болит. И  главной задачей для нас взрослых, это вызвать желание у детей оказывать помощь животным: домашним и бездомным, добрым и злым, большим и маленьким, избавить их от боли, вылечить и ухаживать за ними. </vt:lpstr>
      <vt:lpstr>      Цель:  Формировать у детей представления о труде врача для животных (ветеринара).  Показать детям значение ветеринарной медицины для домашних питомцев.  </vt:lpstr>
      <vt:lpstr>      Планируемый  результат: - Знание детьми специфики  профессии ветеринара; - Понимание детьми значимости данной профессии; - Проявление уважения к труду взрослых; - Любовь и бережное отношение к животным </vt:lpstr>
      <vt:lpstr>    Сроки реализации: краткосрочный (1 неделя) Участники проектной деятельности: Воспитатель, дети, родители.  </vt:lpstr>
      <vt:lpstr>  </vt:lpstr>
      <vt:lpstr>                                                       2.Основной этап: Совместная деятельность воспитателя с детьми:  - Беседа по теме: «В цирке звери заболели. Кто их лечит?»; - Беседа по теме: «Что за профессия  - ветеринар?»; - Чтение и инсценировки  отрывков из произведения К. Чуковского «Айболит»; - Сюжетно - ролевые игры: «Добрый доктор Айболит», «Ветеринарная больница», «Зоопарк», «Цирк»; -Дидактические игры: «Животные и их детеныши», «Кому что нужно для работы?», «Четвертый лишний», «Кто где живет?»; -Пальчиковые игры про животных; - Разучивание стихотворений «Ветеринарный врач» А.Барто, «Больной бегемотик» С.Козлов, «Котенок» Е.Благинина; - Конкурс рисунков на тему: «Айболит лечит зверей»; - Просмотр презентации «Ветеринарный врач»; - Аппликация : «Доктор Айболит»; - Лепка: «Животные», «Приходи к нему лечиться» -Развлечение: «Сдай  макулатуру , спаси  животных» </vt:lpstr>
      <vt:lpstr>Конкурс рисунков</vt:lpstr>
      <vt:lpstr>Аппликация: «Айболит</vt:lpstr>
      <vt:lpstr>Слайд 10</vt:lpstr>
      <vt:lpstr>            Самостоятельная деятельность детей: - рассматривание картин, рассматривание альбомов  «Дикие и домашние животные», «Сельское подворье»; - раскрашивание раскрасок «Забавные животные», «Детки в клетке», «Все работы хороши»; - настольные и дидактические игры « Профессии»,  «Кто что делает?», «Чудесный мешочек», «Что лишнее?»,  «Кому что нужно для работы?». Взаимодействие с семьёй. - Фотографии: «Мой любимый питомец» -Рисунки: «моё любимое животное» </vt:lpstr>
      <vt:lpstr>    3. Заключительный этап:  фотовыставка «Наши любимцы» </vt:lpstr>
      <vt:lpstr>Слайд 13</vt:lpstr>
      <vt:lpstr>Рисунки: «Моё любимое животное»</vt:lpstr>
      <vt:lpstr>Слайд 15</vt:lpstr>
      <vt:lpstr>Развлечение: «Сдай макулатуру, спаси животных»</vt:lpstr>
      <vt:lpstr>Профессию ветеринара постигая, мы человечество спасаем!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Солнышко</cp:lastModifiedBy>
  <cp:revision>58</cp:revision>
  <dcterms:created xsi:type="dcterms:W3CDTF">2016-04-20T18:19:40Z</dcterms:created>
  <dcterms:modified xsi:type="dcterms:W3CDTF">2023-04-26T07:07:29Z</dcterms:modified>
</cp:coreProperties>
</file>