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3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2204864"/>
            <a:ext cx="4752528" cy="392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052736"/>
            <a:ext cx="85689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АМЫРГЫН-НА БЕ,УРУГЛАР?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2527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684776"/>
          </a:xfrm>
        </p:spPr>
        <p:txBody>
          <a:bodyPr>
            <a:noAutofit/>
          </a:bodyPr>
          <a:lstStyle/>
          <a:p>
            <a:r>
              <a:rPr lang="ru-RU" sz="28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хөй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национал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күрүне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180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ажыг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улус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боттарының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эрте-бурунгу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девискээринде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чурттап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улуг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күрүнениң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чарылбас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кезии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бооп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чоруурлар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Девискээр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талазы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делегейде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эң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-не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улуг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чурт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база Россия.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Ооң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девискээри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Европа биле Азия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дипте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чаптылып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чоруткан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429000"/>
            <a:ext cx="6624736" cy="3057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2790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4671184"/>
              </p:ext>
            </p:extLst>
          </p:nvPr>
        </p:nvGraphicFramePr>
        <p:xfrm>
          <a:off x="755576" y="1196752"/>
          <a:ext cx="7408862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Кижи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чуртунга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ынак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endParaRPr lang="ru-RU" sz="28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Өскен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чери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торээн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ие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endParaRPr lang="ru-RU" sz="28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Ада-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чуртуңну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ажыл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-биле</a:t>
                      </a:r>
                      <a:r>
                        <a:rPr lang="ru-RU" sz="28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алдаржыт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endParaRPr lang="ru-RU" sz="28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Торээн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чуртуң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кагба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28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ада </a:t>
                      </a:r>
                      <a:r>
                        <a:rPr lang="ru-RU" sz="2800" u="sng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иеңни</a:t>
                      </a:r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u="sng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чедиишкиннериң</a:t>
                      </a:r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-биле </a:t>
                      </a:r>
                      <a:r>
                        <a:rPr lang="ru-RU" sz="2800" u="sng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амырат</a:t>
                      </a:r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endParaRPr lang="ru-RU" sz="2800" u="sng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u="sng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төрээн</a:t>
                      </a:r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ада-</a:t>
                      </a:r>
                      <a:r>
                        <a:rPr lang="ru-RU" sz="2800" u="sng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иең</a:t>
                      </a:r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u="sng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утпа</a:t>
                      </a:r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endParaRPr lang="ru-RU" sz="2800" u="sng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u="sng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өскелернии</a:t>
                      </a:r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2800" u="sng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соңгу</a:t>
                      </a:r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u="sng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ие</a:t>
                      </a:r>
                      <a:r>
                        <a:rPr lang="ru-RU" sz="2800" u="sng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endParaRPr lang="ru-RU" sz="2800" u="sng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Куш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уязынга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ынак</a:t>
                      </a:r>
                      <a:r>
                        <a:rPr lang="ru-RU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8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4166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«РОССИЯГА АЛДАР»</a:t>
            </a:r>
            <a:endParaRPr lang="ru-RU" sz="6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692696"/>
            <a:ext cx="6417734" cy="939801"/>
          </a:xfrm>
        </p:spPr>
        <p:txBody>
          <a:bodyPr>
            <a:normAutofit/>
          </a:bodyPr>
          <a:lstStyle/>
          <a:p>
            <a:pPr algn="r"/>
            <a:r>
              <a:rPr lang="ru-RU" sz="4400" smtClean="0"/>
              <a:t>Олег сувакпит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53840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132856"/>
            <a:ext cx="7056784" cy="125272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«ЫНААМ – К</a:t>
            </a:r>
            <a:r>
              <a:rPr lang="el-GR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</a:t>
            </a:r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el-GR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</a:t>
            </a:r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el-GR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</a:t>
            </a:r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 МЭЭ</a:t>
            </a:r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Ң РОССИЯМ!»</a:t>
            </a:r>
            <a:endParaRPr lang="ru-RU" sz="5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1759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44008" y="764704"/>
            <a:ext cx="3818467" cy="2421467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СУВАКПИТ ОЛЕГ ӨДЕРБЕЕВИЧ 1926 ЧЫЛДЫҢ МАЙ 9-ТА Ч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ƟƟ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Н-ХЕМЧИК КОЖУУННУӉ БАЯН-ДУГАЙ ДЕП ЧЕРГЕ ТӨР</a:t>
            </a:r>
            <a:r>
              <a:rPr lang="el-GR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Υ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ТТ</a:t>
            </a:r>
            <a:r>
              <a:rPr lang="el-GR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Υ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НГЕН.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6" b="10136"/>
          <a:stretch>
            <a:fillRect/>
          </a:stretch>
        </p:blipFill>
        <p:spPr bwMode="auto">
          <a:xfrm>
            <a:off x="838200" y="620713"/>
            <a:ext cx="3565525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0653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124744"/>
            <a:ext cx="7408333" cy="4536504"/>
          </a:xfrm>
        </p:spPr>
        <p:txBody>
          <a:bodyPr>
            <a:noAutofit/>
          </a:bodyPr>
          <a:lstStyle/>
          <a:p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Сула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шимчээшкин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Карактар</a:t>
            </a:r>
            <a:r>
              <a:rPr lang="ru-RU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3, 5 секунда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иштинде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катап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карактарны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чаза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шийер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Шийип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алган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карактарны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кырынга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үш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салааны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каггаш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1, 3 секунда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иштинде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катап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оожум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идер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секунда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иштинде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карактарын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чивеӊнедир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9678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252728"/>
          </a:xfrm>
        </p:spPr>
        <p:txBody>
          <a:bodyPr>
            <a:noAutofit/>
          </a:bodyPr>
          <a:lstStyle/>
          <a:p>
            <a:r>
              <a:rPr lang="ru-RU" sz="5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Кичээнгейи</a:t>
            </a:r>
            <a:r>
              <a:rPr lang="ru-RU" sz="5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ңер</a:t>
            </a:r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</a:t>
            </a:r>
            <a:r>
              <a:rPr lang="ru-RU" sz="5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дээш</a:t>
            </a:r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</a:t>
            </a:r>
            <a:r>
              <a:rPr lang="ru-RU" sz="5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четтирдим</a:t>
            </a:r>
            <a:r>
              <a:rPr lang="ru-RU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!</a:t>
            </a:r>
            <a:endParaRPr lang="ru-RU" sz="5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84123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</TotalTime>
  <Words>144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 PowerPoint</vt:lpstr>
      <vt:lpstr>Россия — хөй национал күрүне. 180 ажыг улус боттарының эрте-бурунгу девискээринде чурттап, улуг күрүнениң чарылбас кезии бооп чоруурлар. Девискээр талазы-биле делегейде эң-не улуг чурт база Россия. Ооң девискээри Европа биле Азия деп дипте чаптылып чоруткан. </vt:lpstr>
      <vt:lpstr>Презентация PowerPoint</vt:lpstr>
      <vt:lpstr>ТЕМА: «РОССИЯГА АЛДАР»</vt:lpstr>
      <vt:lpstr>«ЫНААМ – КΥЧΥЛΥГ МЭЭҢ РОССИЯМ!»</vt:lpstr>
      <vt:lpstr>Презентация PowerPoint</vt:lpstr>
      <vt:lpstr>Презентация PowerPoint</vt:lpstr>
      <vt:lpstr>Кичээнгейиңер дээш четтирдим!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2021-11-19T11:44:31Z</dcterms:created>
  <dcterms:modified xsi:type="dcterms:W3CDTF">2021-12-20T12:39:48Z</dcterms:modified>
</cp:coreProperties>
</file>