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25" r:id="rId2"/>
  </p:sldIdLst>
  <p:sldSz cx="7559675" cy="1069181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36" d="100"/>
          <a:sy n="36" d="100"/>
        </p:scale>
        <p:origin x="1987" y="3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86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6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8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1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7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4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4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9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1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0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01B71-2C12-4FED-8CFB-3995662F94C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50" y="1355103"/>
            <a:ext cx="7122976" cy="133943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135510" y="4820414"/>
            <a:ext cx="7161380" cy="397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подтверждает, что</a:t>
            </a:r>
          </a:p>
          <a:p>
            <a:pPr marL="0" indent="0" algn="ctr">
              <a:buNone/>
            </a:pPr>
            <a:r>
              <a:rPr lang="ru-RU" sz="4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Арслангереева</a:t>
            </a:r>
            <a:r>
              <a:rPr lang="ru-RU" sz="4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4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Алтун</a:t>
            </a:r>
            <a:r>
              <a:rPr lang="ru-RU" sz="4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Айнутдиновна</a:t>
            </a:r>
            <a:endParaRPr lang="ru-RU" sz="4000" b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Студент(ка)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учреждения профессионального образования Ханты-Мансийского автономного округа – Югры «</a:t>
            </a:r>
            <a:r>
              <a:rPr lang="ru-RU" sz="2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Нижневартовский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медицинский колледж»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принял (а) участие во Всероссийском онлайн-конкурсе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«Интеграция»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8830" y="9018377"/>
            <a:ext cx="32180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ОГБПОУ «КМК»</a:t>
            </a: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Краснова Светлана Алимжановна</a:t>
            </a: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Кинешма, 2020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232" y="8799226"/>
            <a:ext cx="1385642" cy="125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66" y="9339657"/>
            <a:ext cx="20843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305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576</TotalTime>
  <Words>47</Words>
  <Application>Microsoft Office PowerPoint</Application>
  <PresentationFormat>Произвольный</PresentationFormat>
  <Paragraphs>14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СЕРТИФИКАТ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Айщат А. Кабардаева</cp:lastModifiedBy>
  <cp:revision>55</cp:revision>
  <cp:lastPrinted>2020-02-19T14:18:56Z</cp:lastPrinted>
  <dcterms:created xsi:type="dcterms:W3CDTF">2018-11-21T09:36:18Z</dcterms:created>
  <dcterms:modified xsi:type="dcterms:W3CDTF">2021-03-21T18:04:58Z</dcterms:modified>
</cp:coreProperties>
</file>