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25" r:id="rId2"/>
  </p:sldIdLst>
  <p:sldSz cx="7559675" cy="1069181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>
        <p:scale>
          <a:sx n="64" d="100"/>
          <a:sy n="64" d="100"/>
        </p:scale>
        <p:origin x="-1836" y="18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86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6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889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714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47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04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84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99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510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06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1B71-2C12-4FED-8CFB-3995662F94C8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10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01B71-2C12-4FED-8CFB-3995662F94C8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58FB7-046C-4536-BAA8-8688171D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3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350" y="1355103"/>
            <a:ext cx="7122976" cy="133943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</a:t>
            </a:r>
            <a:endParaRPr lang="ru-RU" sz="6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135510" y="4820414"/>
            <a:ext cx="7161380" cy="397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одтверждает, что</a:t>
            </a:r>
          </a:p>
          <a:p>
            <a:pPr marL="0" indent="0" algn="ctr">
              <a:buNone/>
            </a:pPr>
            <a:r>
              <a:rPr lang="ru-RU" sz="4000" b="1" dirty="0" err="1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Каибова</a:t>
            </a:r>
            <a:r>
              <a:rPr lang="ru-RU" sz="4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 smtClean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dirty="0" err="1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Адина</a:t>
            </a:r>
            <a:r>
              <a:rPr lang="ru-RU" sz="40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Лачиновна</a:t>
            </a:r>
            <a:endParaRPr lang="ru-RU" sz="4000" b="1" dirty="0" smtClean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Студент(ка)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Бюджетного учреждения профессионального </a:t>
            </a:r>
            <a:r>
              <a:rPr lang="ru-RU" sz="2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Ханты-Мансийского автономного округа – Югры «</a:t>
            </a:r>
            <a:r>
              <a:rPr lang="ru-RU" sz="2000" b="1" dirty="0" err="1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Нижневартовский</a:t>
            </a:r>
            <a:r>
              <a:rPr lang="ru-RU" sz="2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 </a:t>
            </a:r>
            <a:r>
              <a:rPr lang="ru-RU" sz="2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</a:t>
            </a:r>
            <a:r>
              <a:rPr lang="ru-RU" sz="20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принял (а) участие </a:t>
            </a:r>
            <a:r>
              <a:rPr lang="ru-RU" sz="20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Всероссийском онлайн-конкурсе 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«Интеграция»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78830" y="9018377"/>
            <a:ext cx="32180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ОГБПОУ «КМК»</a:t>
            </a:r>
          </a:p>
          <a:p>
            <a:endParaRPr lang="ru-RU" sz="1600" i="1" dirty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i="1" dirty="0" smtClean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 smtClean="0">
                <a:solidFill>
                  <a:srgbClr val="8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Краснова Светлана Алимжановна</a:t>
            </a:r>
          </a:p>
          <a:p>
            <a:endParaRPr lang="ru-RU" sz="1600" i="1" dirty="0">
              <a:solidFill>
                <a:srgbClr val="8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Кинешма, 2020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232" y="8799226"/>
            <a:ext cx="1385642" cy="1255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666" y="9339657"/>
            <a:ext cx="208438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3059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573</TotalTime>
  <Words>45</Words>
  <Application>Microsoft Office PowerPoint</Application>
  <PresentationFormat>Произвольный</PresentationFormat>
  <Paragraphs>14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СЕРТИФИКАТ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Metod_3</cp:lastModifiedBy>
  <cp:revision>49</cp:revision>
  <cp:lastPrinted>2020-02-19T14:18:56Z</cp:lastPrinted>
  <dcterms:created xsi:type="dcterms:W3CDTF">2018-11-21T09:36:18Z</dcterms:created>
  <dcterms:modified xsi:type="dcterms:W3CDTF">2021-02-11T11:27:00Z</dcterms:modified>
</cp:coreProperties>
</file>