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68" r:id="rId3"/>
    <p:sldId id="261" r:id="rId4"/>
    <p:sldId id="257" r:id="rId5"/>
    <p:sldId id="262" r:id="rId6"/>
    <p:sldId id="266" r:id="rId7"/>
    <p:sldId id="264" r:id="rId8"/>
    <p:sldId id="274" r:id="rId9"/>
    <p:sldId id="273" r:id="rId10"/>
    <p:sldId id="265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0" autoAdjust="0"/>
    <p:restoredTop sz="86357" autoAdjust="0"/>
  </p:normalViewPr>
  <p:slideViewPr>
    <p:cSldViewPr>
      <p:cViewPr varScale="1">
        <p:scale>
          <a:sx n="78" d="100"/>
          <a:sy n="78" d="100"/>
        </p:scale>
        <p:origin x="-6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613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как средство развития речи дошкольников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:воспитатель МКДОУ «Калачеевский детский сад № 2»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Вершинина Наталья Ивановна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9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«Сказка развивает внутренние силы ребенка, благодаря которым человек не может не делать добра, то есть учит сопереживать.» </a:t>
            </a:r>
            <a:r>
              <a:rPr lang="en-US" sz="2000" dirty="0" smtClean="0"/>
              <a:t> </a:t>
            </a:r>
            <a:r>
              <a:rPr lang="ru-RU" sz="2000" dirty="0" err="1"/>
              <a:t>В</a:t>
            </a:r>
            <a:r>
              <a:rPr lang="ru-RU" sz="2000" dirty="0" err="1" smtClean="0"/>
              <a:t>.А.Сухомлинский</a:t>
            </a:r>
            <a:endParaRPr lang="ru-RU" sz="2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 </a:t>
            </a:r>
            <a:r>
              <a:rPr lang="ru-RU" sz="2000" dirty="0" err="1"/>
              <a:t>Сказкотерапия</a:t>
            </a:r>
            <a:r>
              <a:rPr lang="ru-RU" sz="2000" dirty="0"/>
              <a:t> способствует автоматизации и дифференциации звуков в связной речи детей дошкольников. У детей со сложными речевыми нарушениями наблюдается стойкость дефектов звукопроизношения. Для получения устойчивого результата в работе с такими детьми необходимы многочисленные повторы слов, фраз на определенные группы звуков. Все это с успехом можно отрабатывать в процессе рассказывания и драматизации сказок, так как в них очень часто используются приговорки, </a:t>
            </a:r>
            <a:r>
              <a:rPr lang="ru-RU" sz="2000" dirty="0" err="1"/>
              <a:t>заклички</a:t>
            </a:r>
            <a:r>
              <a:rPr lang="ru-RU" sz="2000" dirty="0"/>
              <a:t>, песенки – повторы. Дети с удовольствием запоминают небольшие по объему стихотворные формы, которые могут повторяться в процессе рассказывания сказок несколько раз.</a:t>
            </a:r>
          </a:p>
        </p:txBody>
      </p:sp>
    </p:spTree>
    <p:extLst>
      <p:ext uri="{BB962C8B-B14F-4D97-AF65-F5344CB8AC3E}">
        <p14:creationId xmlns:p14="http://schemas.microsoft.com/office/powerpoint/2010/main" val="96943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 Задачи, решаемые с помощью </a:t>
            </a:r>
            <a:r>
              <a:rPr lang="ru-RU" sz="2000" dirty="0" err="1"/>
              <a:t>сказкотерапии</a:t>
            </a:r>
            <a:r>
              <a:rPr lang="ru-RU" sz="2000" dirty="0"/>
              <a:t>, важны для творческой активности, продуктивного обучения детей, накопление их познавательного, эмоционального, жизненного опыта, для повышения самооценки детей, снижения уровня тревожности, что способствует и стимулирует речевую активность детей, развивает их индивидуальные способности.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69674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54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889844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 Словарная работа со </a:t>
            </a:r>
            <a:r>
              <a:rPr lang="ru-RU" sz="2400" dirty="0" smtClean="0">
                <a:solidFill>
                  <a:srgbClr val="7030A0"/>
                </a:solidFill>
              </a:rPr>
              <a:t>сказкой как </a:t>
            </a:r>
            <a:r>
              <a:rPr lang="ru-RU" sz="2400" dirty="0">
                <a:solidFill>
                  <a:srgbClr val="7030A0"/>
                </a:solidFill>
              </a:rPr>
              <a:t>с художественным образом и системой знаний о мире </a:t>
            </a:r>
            <a:r>
              <a:rPr lang="ru-RU" sz="2400" dirty="0" smtClean="0">
                <a:solidFill>
                  <a:srgbClr val="7030A0"/>
                </a:solidFill>
              </a:rPr>
              <a:t>формирует </a:t>
            </a:r>
            <a:r>
              <a:rPr lang="ru-RU" sz="2400" dirty="0">
                <a:solidFill>
                  <a:srgbClr val="7030A0"/>
                </a:solidFill>
              </a:rPr>
              <a:t>у ребенка активный словарный запас, вербальное и невербальное воображение, закладывает основу его творческих способностей. Также благодаря сказке дошкольник приобретает жизненный опыт, учится понимать окружающих, создает метафоры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39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Таким образом, можно сделать вывод о том, что возможности </a:t>
            </a:r>
            <a:r>
              <a:rPr lang="ru-RU" sz="2000" dirty="0" err="1" smtClean="0"/>
              <a:t>сказкотерапии</a:t>
            </a:r>
            <a:r>
              <a:rPr lang="ru-RU" sz="2000" dirty="0" smtClean="0"/>
              <a:t> уникальны в коррекционной работе, поскольку никакой иной вид деятельности не может обеспечить такого комплексного воздействия на речевую сферу ребенка.</a:t>
            </a:r>
            <a:endParaRPr lang="ru-RU" sz="20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93" y="1988840"/>
            <a:ext cx="8640960" cy="46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6901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582341"/>
            <a:ext cx="4572000" cy="51090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  <a:p>
            <a:r>
              <a:rPr lang="ru-RU" sz="2800" dirty="0"/>
              <a:t>    </a:t>
            </a:r>
            <a:r>
              <a:rPr lang="ru-RU" sz="2800" dirty="0">
                <a:solidFill>
                  <a:srgbClr val="7030A0"/>
                </a:solidFill>
              </a:rPr>
              <a:t>Сказка для ребёнка - это игра, волшебство, и не столь важен результат, сколько поддержание игровой, необходимой для ребёнка, истинно сказочной атмосферы. Немного сказки, немного чуда, и вы уже видите перед собой счастливого ребёнка</a:t>
            </a:r>
            <a:r>
              <a:rPr lang="ru-RU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432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30425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«Через сказку, фантазию, игру, через неповторимое детское творчество – верная дорога к сердцу ребенка. Сказка, фантазия – это ключик, с помощью которого можно открыть эти истоки, и они забьют животворными ключами»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 Сухомлинский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Сказка — ложь, да в ней намек, добрым молодцам — урок! Это выражение знакомо каждому человеку с детства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96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551837"/>
            <a:ext cx="66247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Как считают многие психологи, именно в дошкольном возрасте у человека формируется структура личности, закладывается основа самооценки. На эти параметры огромное влияние оказывает речь детей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7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 Актуальность данной темы заключается в том, что сказки – естественная составляющая повседневной жизни детей.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 Так что же такое </a:t>
            </a:r>
            <a:r>
              <a:rPr lang="ru-RU" sz="2000" dirty="0" err="1"/>
              <a:t>сказкотерапия</a:t>
            </a:r>
            <a:r>
              <a:rPr lang="ru-RU" sz="2000" dirty="0"/>
              <a:t>? Первое, что приходит в голову — лечение сказками. Знание испокон веков передавалось через притчи, истории, сказки, легенды, мифы. Причем же здесь лечение?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353347"/>
          </a:xfrm>
        </p:spPr>
        <p:txBody>
          <a:bodyPr>
            <a:normAutofit/>
          </a:bodyPr>
          <a:lstStyle/>
          <a:p>
            <a:r>
              <a:rPr lang="ru-RU" sz="2000" dirty="0"/>
              <a:t>Знание сокровенное, глубинное, не только о себе, но и об окружающем мире, безусловно, лечит. Когда мы говорим о том, что </a:t>
            </a:r>
            <a:r>
              <a:rPr lang="ru-RU" sz="2000" dirty="0" err="1"/>
              <a:t>сказкотерапия</a:t>
            </a:r>
            <a:r>
              <a:rPr lang="ru-RU" sz="2000" dirty="0"/>
              <a:t> — это лечение сказками, мы имеем в виду совместное с </a:t>
            </a:r>
            <a:r>
              <a:rPr lang="ru-RU" sz="2000" dirty="0" smtClean="0"/>
              <a:t>ребёнком открытие </a:t>
            </a:r>
            <a:r>
              <a:rPr lang="ru-RU" sz="2000" dirty="0"/>
              <a:t>тех знаний, которые живут в душе и являются в данный момент </a:t>
            </a:r>
            <a:r>
              <a:rPr lang="ru-RU" sz="2000" dirty="0" smtClean="0"/>
              <a:t>психотерапевтическими.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8869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 </a:t>
            </a:r>
            <a:r>
              <a:rPr lang="ru-RU" sz="1800" dirty="0" err="1">
                <a:solidFill>
                  <a:schemeClr val="tx1"/>
                </a:solidFill>
              </a:rPr>
              <a:t>Сказкотерапия</a:t>
            </a:r>
            <a:r>
              <a:rPr lang="ru-RU" sz="1800" dirty="0">
                <a:solidFill>
                  <a:schemeClr val="tx1"/>
                </a:solidFill>
              </a:rPr>
              <a:t> – это процесс поиска смысла, расшифровка знаний о мире о системе взаимоотношений в нем. В сказках можно найти полный перечень человеческих проблем и образные способы их решения.</a:t>
            </a:r>
          </a:p>
        </p:txBody>
      </p:sp>
      <p:pic>
        <p:nvPicPr>
          <p:cNvPr id="4098" name="Picture 2" descr="https://i.ytimg.com/vi/75ed1FxkDws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612068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2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Приемы, применяемые в речевой </a:t>
            </a:r>
            <a:r>
              <a:rPr lang="ru-RU" dirty="0" err="1"/>
              <a:t>сказкотерапии</a:t>
            </a:r>
            <a:r>
              <a:rPr lang="ru-RU" dirty="0"/>
              <a:t>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  <a:solidFill>
            <a:srgbClr val="00B0F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2000" dirty="0"/>
              <a:t> Развитие речи сказками включает в себя ряд последовательных действий и приемов, в число которых входит режиссерская, словесная игра и комментирование, пантомима, музыкальные и ритмические загадки. Часто бывают эффективными совместная импровизация, фантазирование с помощью музыки и речевые игры. Благодаря этому методу  у ребенка появляется множество полезных навыков, в число которых входят самостоятельность, активность, творчество, эмоциональность.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90628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997839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Развитие речи становится всё более актуальной проблемой в нашем обществе. Предпосылки и прямую угрозу надвигающейся языковой катастрофы создают такие явления как неуклонно снижающийся уровень общей и бытовой культуры, широкое распространение бульварной литературы, агрессивно-примитивная речь телевизионной рекламы, зарубежных боевиков и мультфильмов.</a:t>
            </a:r>
          </a:p>
        </p:txBody>
      </p:sp>
    </p:spTree>
    <p:extLst>
      <p:ext uri="{BB962C8B-B14F-4D97-AF65-F5344CB8AC3E}">
        <p14:creationId xmlns:p14="http://schemas.microsoft.com/office/powerpoint/2010/main" val="227611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Программа по </a:t>
            </a:r>
            <a:r>
              <a:rPr lang="ru-RU" sz="2800" dirty="0" err="1"/>
              <a:t>сказкотерапии</a:t>
            </a:r>
            <a:r>
              <a:rPr lang="ru-RU" sz="2800" dirty="0"/>
              <a:t> для дошкольников ставит перед собой достижение следующих задач: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Развитие речи при помощи пересказов, рассказов от третьего лица, совместного рассказывания и рассказывания по кругу, а также сочинения собственных сказок.</a:t>
            </a:r>
          </a:p>
          <a:p>
            <a:r>
              <a:rPr lang="ru-RU" sz="2000" dirty="0"/>
              <a:t>Выявление творческих способностей ребенка, содействие в их развитии.</a:t>
            </a:r>
          </a:p>
          <a:p>
            <a:r>
              <a:rPr lang="ru-RU" sz="2000" dirty="0"/>
              <a:t>Снижение уровня агрессивности и тревожности.</a:t>
            </a:r>
          </a:p>
          <a:p>
            <a:r>
              <a:rPr lang="ru-RU" sz="2000" dirty="0"/>
              <a:t>Развитие коммуникативных способностей.</a:t>
            </a:r>
          </a:p>
          <a:p>
            <a:r>
              <a:rPr lang="ru-RU" sz="2000" dirty="0"/>
              <a:t>Обучение преодолению страхов и трудностей.</a:t>
            </a:r>
          </a:p>
          <a:p>
            <a:r>
              <a:rPr lang="ru-RU" sz="2000" dirty="0"/>
              <a:t>Развитие способности к грамотному выражению эмоций.</a:t>
            </a:r>
          </a:p>
          <a:p>
            <a:r>
              <a:rPr lang="ru-RU" sz="2000" dirty="0"/>
              <a:t>Создание устойчивой связи между ребенком, родителем и педагогом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9109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сказкотерапия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Это </a:t>
            </a:r>
            <a:r>
              <a:rPr lang="ru-RU" dirty="0"/>
              <a:t>уникальная возможность пережить жизненные ситуации без вреда для личной жизни и судьбы.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Сказкотерапия</a:t>
            </a:r>
            <a:r>
              <a:rPr lang="ru-RU" dirty="0"/>
              <a:t> </a:t>
            </a:r>
            <a:r>
              <a:rPr lang="ru-RU" dirty="0" smtClean="0"/>
              <a:t>–это метод повышения </a:t>
            </a:r>
            <a:r>
              <a:rPr lang="ru-RU" dirty="0"/>
              <a:t>детской самооценки, </a:t>
            </a:r>
            <a:r>
              <a:rPr lang="ru-RU" dirty="0" smtClean="0"/>
              <a:t>увеличения </a:t>
            </a:r>
            <a:r>
              <a:rPr lang="ru-RU" dirty="0"/>
              <a:t>словарного запаса детей</a:t>
            </a:r>
            <a:r>
              <a:rPr lang="ru-RU" dirty="0" smtClean="0"/>
              <a:t>, развитие речи , </a:t>
            </a:r>
            <a:r>
              <a:rPr lang="ru-RU" dirty="0"/>
              <a:t>воображения и 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45800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488</TotalTime>
  <Words>775</Words>
  <Application>Microsoft Office PowerPoint</Application>
  <PresentationFormat>Экран (4:3)</PresentationFormat>
  <Paragraphs>31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Сказкотерапия как средство развития речи дошкольников</vt:lpstr>
      <vt:lpstr> «Через сказку, фантазию, игру, через неповторимое детское творчество – верная дорога к сердцу ребенка. Сказка, фантазия – это ключик, с помощью которого можно открыть эти истоки, и они забьют животворными ключами»  В. Сухомлинский  </vt:lpstr>
      <vt:lpstr>Презентация PowerPoint</vt:lpstr>
      <vt:lpstr> Актуальность данной темы заключается в том, что сказки – естественная составляющая повседневной жизни детей.</vt:lpstr>
      <vt:lpstr> Сказкотерапия – это процесс поиска смысла, расшифровка знаний о мире о системе взаимоотношений в нем. В сказках можно найти полный перечень человеческих проблем и образные способы их решения.</vt:lpstr>
      <vt:lpstr>Приемы, применяемые в речевой сказкотерапии </vt:lpstr>
      <vt:lpstr>Презентация PowerPoint</vt:lpstr>
      <vt:lpstr>Программа по сказкотерапии для дошкольников ставит перед собой достижение следующих задач:</vt:lpstr>
      <vt:lpstr>Что такое сказкотерапия?</vt:lpstr>
      <vt:lpstr>«Сказка развивает внутренние силы ребенка, благодаря которым человек не может не делать добра, то есть учит сопереживать.»  В.А.Сухомлинский</vt:lpstr>
      <vt:lpstr> Задачи, решаемые с помощью сказкотерапии, важны для творческой активности, продуктивного обучения детей, накопление их познавательного, эмоционального, жизненного опыта, для повышения самооценки детей, снижения уровня тревожности, что способствует и стимулирует речевую активность детей, развивает их индивидуальные способности.</vt:lpstr>
      <vt:lpstr>Презентация PowerPoint</vt:lpstr>
      <vt:lpstr> Таким образом, можно сделать вывод о том, что возможности сказкотерапии уникальны в коррекционной работе, поскольку никакой иной вид деятельности не может обеспечить такого комплексного воздействия на речевую сферу ребенка.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Сказкотерапия,как средство развития речи дошкольников</dc:title>
  <dc:creator>Наталья</dc:creator>
  <cp:lastModifiedBy>Windows User</cp:lastModifiedBy>
  <cp:revision>29</cp:revision>
  <dcterms:created xsi:type="dcterms:W3CDTF">2018-02-06T10:12:49Z</dcterms:created>
  <dcterms:modified xsi:type="dcterms:W3CDTF">2018-02-27T15:25:28Z</dcterms:modified>
</cp:coreProperties>
</file>